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2D88186-806E-4075-96E9-CE8A690BDAB6}">
          <p14:sldIdLst>
            <p14:sldId id="256"/>
          </p14:sldIdLst>
        </p14:section>
        <p14:section name="플레이어블 공격 시스템" id="{B5741D1E-8CBB-4BD8-A3ED-5C2704348514}">
          <p14:sldIdLst>
            <p14:sldId id="258"/>
            <p14:sldId id="259"/>
            <p14:sldId id="260"/>
            <p14:sldId id="261"/>
            <p14:sldId id="262"/>
          </p14:sldIdLst>
        </p14:section>
        <p14:section name="플레이어블 방어 시스템" id="{DCE30BBF-12F4-4A37-8967-B6E3920216BD}">
          <p14:sldIdLst>
            <p14:sldId id="263"/>
            <p14:sldId id="264"/>
            <p14:sldId id="265"/>
          </p14:sldIdLst>
        </p14:section>
        <p14:section name="시점고정" id="{1CA6CC70-D5F9-4917-9305-4195B84D345B}">
          <p14:sldIdLst>
            <p14:sldId id="266"/>
          </p14:sldIdLst>
        </p14:section>
        <p14:section name="조작키" id="{FDE92772-0CC4-4511-9AF3-583DDDE7C8B1}">
          <p14:sldIdLst>
            <p14:sldId id="267"/>
          </p14:sldIdLst>
        </p14:section>
        <p14:section name="레벨 요소" id="{8B2418BC-751B-4234-BCBF-F4FC5A8C12EB}">
          <p14:sldIdLst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215381"/>
    <a:srgbClr val="474747"/>
    <a:srgbClr val="F3F3F3"/>
    <a:srgbClr val="183D5E"/>
    <a:srgbClr val="E4E4E4"/>
    <a:srgbClr val="235685"/>
    <a:srgbClr val="1A4164"/>
    <a:srgbClr val="183440"/>
    <a:srgbClr val="35F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642C5-6C48-4EDD-82E5-67EF532BBFA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3F066-DF80-4BC6-99A1-4FD8C023A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0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F066-DF80-4BC6-99A1-4FD8C023AE4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32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3F066-DF80-4BC6-99A1-4FD8C023AE4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37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26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96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4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76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247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7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32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73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5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04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82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2203-A141-45BA-939C-3A6129944198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E1708-DD7E-4D42-BE51-7E3569B7A0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9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-9235"/>
            <a:ext cx="12192000" cy="357447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344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3648364"/>
            <a:ext cx="12192000" cy="3209636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14103" y="1701726"/>
            <a:ext cx="10763794" cy="374468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23439" y="2145748"/>
            <a:ext cx="9144000" cy="2387600"/>
          </a:xfrm>
        </p:spPr>
        <p:txBody>
          <a:bodyPr anchor="ctr"/>
          <a:lstStyle/>
          <a:p>
            <a:r>
              <a:rPr lang="en-US" altLang="ko-KR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Hadas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Fiesta</a:t>
            </a:r>
            <a:b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</a:b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게임 제작 참고 자료</a:t>
            </a:r>
          </a:p>
        </p:txBody>
      </p:sp>
    </p:spTree>
    <p:extLst>
      <p:ext uri="{BB962C8B-B14F-4D97-AF65-F5344CB8AC3E}">
        <p14:creationId xmlns:p14="http://schemas.microsoft.com/office/powerpoint/2010/main" val="199550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A8F265-BF3A-47B3-957F-35A6D540B3FA}"/>
              </a:ext>
            </a:extLst>
          </p:cNvPr>
          <p:cNvSpPr txBox="1"/>
          <p:nvPr/>
        </p:nvSpPr>
        <p:spPr>
          <a:xfrm>
            <a:off x="489527" y="411203"/>
            <a:ext cx="2791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몬스터 시점 고정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80932-A343-492A-9595-CC442B7BD0AE}"/>
              </a:ext>
            </a:extLst>
          </p:cNvPr>
          <p:cNvSpPr txBox="1"/>
          <p:nvPr/>
        </p:nvSpPr>
        <p:spPr>
          <a:xfrm>
            <a:off x="5414029" y="2802487"/>
            <a:ext cx="5636474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몬스터에게 </a:t>
            </a:r>
            <a:r>
              <a:rPr lang="ko-KR" altLang="en-US" sz="3200" spc="-150" dirty="0">
                <a:solidFill>
                  <a:srgbClr val="21538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시점을 고정</a:t>
            </a:r>
            <a:r>
              <a:rPr lang="ko-KR" altLang="en-US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시킨다</a:t>
            </a: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.”</a:t>
            </a:r>
            <a:endParaRPr lang="ko-KR" altLang="en-US" sz="3200" spc="-15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7D721-C66E-48D9-AE75-A674059662CE}"/>
              </a:ext>
            </a:extLst>
          </p:cNvPr>
          <p:cNvSpPr txBox="1"/>
          <p:nvPr/>
        </p:nvSpPr>
        <p:spPr>
          <a:xfrm>
            <a:off x="5579475" y="3443647"/>
            <a:ext cx="6187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Tap </a:t>
            </a:r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키를 누를 경우 </a:t>
            </a:r>
            <a:r>
              <a:rPr lang="ko-KR" altLang="en-US" sz="2000" spc="-100" dirty="0">
                <a:solidFill>
                  <a:srgbClr val="00B0F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시점의 가장 가운데</a:t>
            </a:r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에 있는 몬스터에게</a:t>
            </a:r>
            <a:b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카메라 시점이 고정된다</a:t>
            </a:r>
            <a: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3" name="Picture 4" descr="Code Vein Boss GIF - Code Vein Boss Queens Knight - Discover &amp;amp; Share GIFs">
            <a:extLst>
              <a:ext uri="{FF2B5EF4-FFF2-40B4-BE49-F238E27FC236}">
                <a16:creationId xmlns:a16="http://schemas.microsoft.com/office/drawing/2014/main" id="{6A71A37A-C537-43B0-A24F-AD847A0E0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55" y="2157772"/>
            <a:ext cx="4572000" cy="2571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C811A3F-A3B5-4E20-9FC6-77E07169C2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54" y="2157772"/>
            <a:ext cx="4572001" cy="2607144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4ACF85-C0ED-414F-8BA5-78DF0957D2A7}"/>
              </a:ext>
            </a:extLst>
          </p:cNvPr>
          <p:cNvSpPr/>
          <p:nvPr/>
        </p:nvSpPr>
        <p:spPr>
          <a:xfrm>
            <a:off x="1355642" y="4501780"/>
            <a:ext cx="3169626" cy="52322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Tap </a:t>
            </a:r>
            <a:r>
              <a:rPr lang="ko-KR" altLang="en-US" sz="2400" spc="-150" dirty="0" err="1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키ㅣ</a:t>
            </a:r>
            <a:r>
              <a:rPr lang="ko-KR" altLang="en-US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 </a:t>
            </a:r>
            <a:r>
              <a:rPr lang="ko-KR" altLang="en-US" sz="2400" spc="-150" dirty="0">
                <a:solidFill>
                  <a:srgbClr val="00B0F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시점 고정</a:t>
            </a:r>
          </a:p>
        </p:txBody>
      </p:sp>
    </p:spTree>
    <p:extLst>
      <p:ext uri="{BB962C8B-B14F-4D97-AF65-F5344CB8AC3E}">
        <p14:creationId xmlns:p14="http://schemas.microsoft.com/office/powerpoint/2010/main" val="8914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A8F265-BF3A-47B3-957F-35A6D540B3FA}"/>
              </a:ext>
            </a:extLst>
          </p:cNvPr>
          <p:cNvSpPr txBox="1"/>
          <p:nvPr/>
        </p:nvSpPr>
        <p:spPr>
          <a:xfrm>
            <a:off x="489527" y="411203"/>
            <a:ext cx="131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조작 키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5B82E7-E24E-439B-8708-57D834CEC489}"/>
              </a:ext>
            </a:extLst>
          </p:cNvPr>
          <p:cNvGrpSpPr/>
          <p:nvPr/>
        </p:nvGrpSpPr>
        <p:grpSpPr>
          <a:xfrm>
            <a:off x="995318" y="1466886"/>
            <a:ext cx="10166383" cy="4315954"/>
            <a:chOff x="995318" y="1466886"/>
            <a:chExt cx="10166383" cy="43159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C4C2753-D0B0-4CAE-B633-C86AEB9531E1}"/>
                </a:ext>
              </a:extLst>
            </p:cNvPr>
            <p:cNvSpPr/>
            <p:nvPr/>
          </p:nvSpPr>
          <p:spPr>
            <a:xfrm>
              <a:off x="7485057" y="1921973"/>
              <a:ext cx="3676644" cy="3860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5C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D3557CF-7EA3-49C2-AFDE-B67A49F24A9C}"/>
                </a:ext>
              </a:extLst>
            </p:cNvPr>
            <p:cNvSpPr/>
            <p:nvPr/>
          </p:nvSpPr>
          <p:spPr>
            <a:xfrm>
              <a:off x="995318" y="1922080"/>
              <a:ext cx="6783301" cy="386076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5C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  <p:pic>
          <p:nvPicPr>
            <p:cNvPr id="20" name="Picture 2" descr="꿀팁] 키보드 불량 쉽게 확인하는 방법 : 다나와 DPG는 내맘을 디피지">
              <a:extLst>
                <a:ext uri="{FF2B5EF4-FFF2-40B4-BE49-F238E27FC236}">
                  <a16:creationId xmlns:a16="http://schemas.microsoft.com/office/drawing/2014/main" id="{B3491C0C-3B9A-424C-B139-6ED4FAA1B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5" r="33853" b="8795"/>
            <a:stretch/>
          </p:blipFill>
          <p:spPr bwMode="auto">
            <a:xfrm>
              <a:off x="1690856" y="2709121"/>
              <a:ext cx="5350934" cy="2256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F80BC1E-2505-466C-8255-681CF6043899}"/>
                </a:ext>
              </a:extLst>
            </p:cNvPr>
            <p:cNvSpPr/>
            <p:nvPr/>
          </p:nvSpPr>
          <p:spPr>
            <a:xfrm>
              <a:off x="995318" y="1466886"/>
              <a:ext cx="10166383" cy="524665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45C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ko-KR" altLang="en-US" sz="2400" spc="-150" dirty="0">
                  <a:solidFill>
                    <a:schemeClr val="tx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캐릭터 조작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0132378-DB41-46EC-A223-014DC9D8397F}"/>
                </a:ext>
              </a:extLst>
            </p:cNvPr>
            <p:cNvGrpSpPr/>
            <p:nvPr/>
          </p:nvGrpSpPr>
          <p:grpSpPr>
            <a:xfrm>
              <a:off x="8811659" y="2947246"/>
              <a:ext cx="1304397" cy="1947313"/>
              <a:chOff x="8811659" y="2947246"/>
              <a:chExt cx="1304397" cy="194731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DEC88CF-51DC-41BB-A1B0-A46AF5C98B61}"/>
                  </a:ext>
                </a:extLst>
              </p:cNvPr>
              <p:cNvGrpSpPr/>
              <p:nvPr/>
            </p:nvGrpSpPr>
            <p:grpSpPr>
              <a:xfrm>
                <a:off x="8811659" y="2947246"/>
                <a:ext cx="1303270" cy="1261534"/>
                <a:chOff x="8723886" y="2947246"/>
                <a:chExt cx="1303270" cy="1261534"/>
              </a:xfrm>
              <a:solidFill>
                <a:schemeClr val="tx1"/>
              </a:solidFill>
            </p:grpSpPr>
            <p:sp>
              <p:nvSpPr>
                <p:cNvPr id="25" name="부분 원형 24">
                  <a:extLst>
                    <a:ext uri="{FF2B5EF4-FFF2-40B4-BE49-F238E27FC236}">
                      <a16:creationId xmlns:a16="http://schemas.microsoft.com/office/drawing/2014/main" id="{9616D7BD-B783-4389-BEED-99F446778096}"/>
                    </a:ext>
                  </a:extLst>
                </p:cNvPr>
                <p:cNvSpPr/>
                <p:nvPr/>
              </p:nvSpPr>
              <p:spPr>
                <a:xfrm>
                  <a:off x="8723886" y="2947246"/>
                  <a:ext cx="1261534" cy="1261534"/>
                </a:xfrm>
                <a:prstGeom prst="pie">
                  <a:avLst>
                    <a:gd name="adj1" fmla="val 10810634"/>
                    <a:gd name="adj2" fmla="val 16200000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bg1"/>
                    </a:solidFill>
                    <a:latin typeface="a아시아헤드4" panose="02020600000000000000" pitchFamily="18" charset="-127"/>
                    <a:ea typeface="a아시아헤드4" panose="02020600000000000000" pitchFamily="18" charset="-127"/>
                  </a:endParaRPr>
                </a:p>
              </p:txBody>
            </p:sp>
            <p:sp>
              <p:nvSpPr>
                <p:cNvPr id="26" name="부분 원형 25">
                  <a:extLst>
                    <a:ext uri="{FF2B5EF4-FFF2-40B4-BE49-F238E27FC236}">
                      <a16:creationId xmlns:a16="http://schemas.microsoft.com/office/drawing/2014/main" id="{64CA9519-DAEB-4E43-AA8B-7FA3184AD54F}"/>
                    </a:ext>
                  </a:extLst>
                </p:cNvPr>
                <p:cNvSpPr/>
                <p:nvPr/>
              </p:nvSpPr>
              <p:spPr>
                <a:xfrm flipH="1">
                  <a:off x="8767156" y="2947246"/>
                  <a:ext cx="1260000" cy="1261534"/>
                </a:xfrm>
                <a:prstGeom prst="pie">
                  <a:avLst>
                    <a:gd name="adj1" fmla="val 10810634"/>
                    <a:gd name="adj2" fmla="val 16200000"/>
                  </a:avLst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>
                    <a:solidFill>
                      <a:schemeClr val="bg1"/>
                    </a:solidFill>
                    <a:latin typeface="a아시아헤드4" panose="02020600000000000000" pitchFamily="18" charset="-127"/>
                    <a:ea typeface="a아시아헤드4" panose="02020600000000000000" pitchFamily="18" charset="-127"/>
                  </a:endParaRPr>
                </a:p>
              </p:txBody>
            </p:sp>
          </p:grpSp>
          <p:sp>
            <p:nvSpPr>
              <p:cNvPr id="24" name="순서도: 지연 23">
                <a:extLst>
                  <a:ext uri="{FF2B5EF4-FFF2-40B4-BE49-F238E27FC236}">
                    <a16:creationId xmlns:a16="http://schemas.microsoft.com/office/drawing/2014/main" id="{033586CD-2396-480D-9D4B-E21D61CFEECF}"/>
                  </a:ext>
                </a:extLst>
              </p:cNvPr>
              <p:cNvSpPr/>
              <p:nvPr/>
            </p:nvSpPr>
            <p:spPr>
              <a:xfrm rot="5400000">
                <a:off x="8833653" y="3612157"/>
                <a:ext cx="1261535" cy="1303270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endParaRPr>
              </a:p>
            </p:txBody>
          </p:sp>
        </p:grpSp>
      </p:grpSp>
      <p:sp>
        <p:nvSpPr>
          <p:cNvPr id="27" name="모서리가 둥근 직사각형 27">
            <a:extLst>
              <a:ext uri="{FF2B5EF4-FFF2-40B4-BE49-F238E27FC236}">
                <a16:creationId xmlns:a16="http://schemas.microsoft.com/office/drawing/2014/main" id="{9A3183C5-C106-4E95-8E8E-DA811A0CE189}"/>
              </a:ext>
            </a:extLst>
          </p:cNvPr>
          <p:cNvSpPr/>
          <p:nvPr/>
        </p:nvSpPr>
        <p:spPr>
          <a:xfrm>
            <a:off x="2634372" y="3486696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W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FCC06D28-AE96-40B0-8644-9A8ECB52F011}"/>
              </a:ext>
            </a:extLst>
          </p:cNvPr>
          <p:cNvSpPr/>
          <p:nvPr/>
        </p:nvSpPr>
        <p:spPr>
          <a:xfrm>
            <a:off x="2460925" y="3828685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A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9" name="모서리가 둥근 직사각형 27">
            <a:extLst>
              <a:ext uri="{FF2B5EF4-FFF2-40B4-BE49-F238E27FC236}">
                <a16:creationId xmlns:a16="http://schemas.microsoft.com/office/drawing/2014/main" id="{4F726343-E28E-40FC-BB11-608D9BB1B743}"/>
              </a:ext>
            </a:extLst>
          </p:cNvPr>
          <p:cNvSpPr/>
          <p:nvPr/>
        </p:nvSpPr>
        <p:spPr>
          <a:xfrm>
            <a:off x="3148357" y="3828685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D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0" name="모서리가 둥근 직사각형 27">
            <a:extLst>
              <a:ext uri="{FF2B5EF4-FFF2-40B4-BE49-F238E27FC236}">
                <a16:creationId xmlns:a16="http://schemas.microsoft.com/office/drawing/2014/main" id="{38CBF839-0784-42C3-9016-113A7AC5E9E9}"/>
              </a:ext>
            </a:extLst>
          </p:cNvPr>
          <p:cNvSpPr/>
          <p:nvPr/>
        </p:nvSpPr>
        <p:spPr>
          <a:xfrm>
            <a:off x="2467275" y="3140206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2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1" name="모서리가 둥근 직사각형 27">
            <a:extLst>
              <a:ext uri="{FF2B5EF4-FFF2-40B4-BE49-F238E27FC236}">
                <a16:creationId xmlns:a16="http://schemas.microsoft.com/office/drawing/2014/main" id="{AE21ED09-A677-467F-9DCF-523E2EB5DD85}"/>
              </a:ext>
            </a:extLst>
          </p:cNvPr>
          <p:cNvSpPr/>
          <p:nvPr/>
        </p:nvSpPr>
        <p:spPr>
          <a:xfrm>
            <a:off x="2123559" y="3140206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1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2" name="모서리가 둥근 직사각형 27">
            <a:extLst>
              <a:ext uri="{FF2B5EF4-FFF2-40B4-BE49-F238E27FC236}">
                <a16:creationId xmlns:a16="http://schemas.microsoft.com/office/drawing/2014/main" id="{41215519-5222-46AB-B838-64C8D0FB509A}"/>
              </a:ext>
            </a:extLst>
          </p:cNvPr>
          <p:cNvSpPr/>
          <p:nvPr/>
        </p:nvSpPr>
        <p:spPr>
          <a:xfrm>
            <a:off x="2810991" y="3140206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3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3" name="모서리가 둥근 직사각형 27">
            <a:extLst>
              <a:ext uri="{FF2B5EF4-FFF2-40B4-BE49-F238E27FC236}">
                <a16:creationId xmlns:a16="http://schemas.microsoft.com/office/drawing/2014/main" id="{D95A71F5-DE2D-4D7A-B062-EFE3B0B8BC9C}"/>
              </a:ext>
            </a:extLst>
          </p:cNvPr>
          <p:cNvSpPr/>
          <p:nvPr/>
        </p:nvSpPr>
        <p:spPr>
          <a:xfrm>
            <a:off x="3240342" y="4522244"/>
            <a:ext cx="2393453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Space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4" name="모서리가 둥근 직사각형 27">
            <a:extLst>
              <a:ext uri="{FF2B5EF4-FFF2-40B4-BE49-F238E27FC236}">
                <a16:creationId xmlns:a16="http://schemas.microsoft.com/office/drawing/2014/main" id="{9414302B-2E8C-49F6-A54E-2E6ECF05BC78}"/>
              </a:ext>
            </a:extLst>
          </p:cNvPr>
          <p:cNvSpPr/>
          <p:nvPr/>
        </p:nvSpPr>
        <p:spPr>
          <a:xfrm>
            <a:off x="1783017" y="3486696"/>
            <a:ext cx="496920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Tab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3EA0AE-F09B-4834-9EA2-CB0BDB1F0108}"/>
              </a:ext>
            </a:extLst>
          </p:cNvPr>
          <p:cNvSpPr txBox="1"/>
          <p:nvPr/>
        </p:nvSpPr>
        <p:spPr>
          <a:xfrm>
            <a:off x="1733874" y="2348840"/>
            <a:ext cx="104455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스킬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0DD0DDE-3459-4B8B-85A4-E5796D4158C0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2256150" y="2687394"/>
            <a:ext cx="0" cy="45661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47BE657-0397-46D2-BEDD-0C585FAB7E07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1913250" y="3837564"/>
            <a:ext cx="0" cy="1258961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CB723E-BC09-4E95-9E06-CA3465EB6321}"/>
              </a:ext>
            </a:extLst>
          </p:cNvPr>
          <p:cNvSpPr txBox="1"/>
          <p:nvPr/>
        </p:nvSpPr>
        <p:spPr>
          <a:xfrm>
            <a:off x="1400647" y="5096525"/>
            <a:ext cx="102520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타겟 지정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A2D600-B080-48C8-BF56-88D4E4C8EF9E}"/>
              </a:ext>
            </a:extLst>
          </p:cNvPr>
          <p:cNvSpPr txBox="1"/>
          <p:nvPr/>
        </p:nvSpPr>
        <p:spPr>
          <a:xfrm>
            <a:off x="2497536" y="5096525"/>
            <a:ext cx="85699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이동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E23458-3F6F-4D30-BD8A-0AAFCA0A834A}"/>
              </a:ext>
            </a:extLst>
          </p:cNvPr>
          <p:cNvSpPr txBox="1"/>
          <p:nvPr/>
        </p:nvSpPr>
        <p:spPr>
          <a:xfrm>
            <a:off x="4017450" y="5096525"/>
            <a:ext cx="85699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구르기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C8C147B-91F3-40B5-87B6-D308BACF8962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926032" y="4112130"/>
            <a:ext cx="0" cy="98439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E473103-B40D-4604-AD00-D8FA040A360B}"/>
              </a:ext>
            </a:extLst>
          </p:cNvPr>
          <p:cNvCxnSpPr>
            <a:cxnSpLocks/>
            <a:stCxn id="41" idx="0"/>
            <a:endCxn id="33" idx="2"/>
          </p:cNvCxnSpPr>
          <p:nvPr/>
        </p:nvCxnSpPr>
        <p:spPr>
          <a:xfrm flipH="1" flipV="1">
            <a:off x="4437069" y="4853892"/>
            <a:ext cx="8877" cy="242633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701034-A40A-4AF0-9B92-341C110E04FD}"/>
              </a:ext>
            </a:extLst>
          </p:cNvPr>
          <p:cNvSpPr txBox="1"/>
          <p:nvPr/>
        </p:nvSpPr>
        <p:spPr>
          <a:xfrm>
            <a:off x="7642133" y="3160469"/>
            <a:ext cx="104455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공격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D4C349F-40B7-414F-8177-AFDE0F22C236}"/>
              </a:ext>
            </a:extLst>
          </p:cNvPr>
          <p:cNvCxnSpPr>
            <a:cxnSpLocks/>
          </p:cNvCxnSpPr>
          <p:nvPr/>
        </p:nvCxnSpPr>
        <p:spPr>
          <a:xfrm>
            <a:off x="8410990" y="3329746"/>
            <a:ext cx="42387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043CC6E-3612-4982-8CDA-D302F91E91A4}"/>
              </a:ext>
            </a:extLst>
          </p:cNvPr>
          <p:cNvSpPr txBox="1"/>
          <p:nvPr/>
        </p:nvSpPr>
        <p:spPr>
          <a:xfrm>
            <a:off x="10241030" y="3160469"/>
            <a:ext cx="104455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가드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05618EF-350E-4C9E-8F53-9A04569BFD82}"/>
              </a:ext>
            </a:extLst>
          </p:cNvPr>
          <p:cNvCxnSpPr>
            <a:cxnSpLocks/>
          </p:cNvCxnSpPr>
          <p:nvPr/>
        </p:nvCxnSpPr>
        <p:spPr>
          <a:xfrm flipH="1">
            <a:off x="10046788" y="3329746"/>
            <a:ext cx="474601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27">
            <a:extLst>
              <a:ext uri="{FF2B5EF4-FFF2-40B4-BE49-F238E27FC236}">
                <a16:creationId xmlns:a16="http://schemas.microsoft.com/office/drawing/2014/main" id="{5C0F50B7-193A-4999-9561-8A9EEB3FDC4C}"/>
              </a:ext>
            </a:extLst>
          </p:cNvPr>
          <p:cNvSpPr/>
          <p:nvPr/>
        </p:nvSpPr>
        <p:spPr>
          <a:xfrm>
            <a:off x="2804351" y="3828685"/>
            <a:ext cx="337366" cy="331648"/>
          </a:xfrm>
          <a:prstGeom prst="roundRect">
            <a:avLst/>
          </a:prstGeom>
          <a:solidFill>
            <a:srgbClr val="45C1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S</a:t>
            </a:r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49" name="부분 원형 48">
            <a:extLst>
              <a:ext uri="{FF2B5EF4-FFF2-40B4-BE49-F238E27FC236}">
                <a16:creationId xmlns:a16="http://schemas.microsoft.com/office/drawing/2014/main" id="{FB1915E3-D131-45BF-869E-05A4DC0CEAD8}"/>
              </a:ext>
            </a:extLst>
          </p:cNvPr>
          <p:cNvSpPr/>
          <p:nvPr/>
        </p:nvSpPr>
        <p:spPr>
          <a:xfrm>
            <a:off x="8812786" y="2947139"/>
            <a:ext cx="1261534" cy="1261534"/>
          </a:xfrm>
          <a:prstGeom prst="pie">
            <a:avLst>
              <a:gd name="adj1" fmla="val 10810634"/>
              <a:gd name="adj2" fmla="val 16200000"/>
            </a:avLst>
          </a:prstGeom>
          <a:solidFill>
            <a:srgbClr val="45C1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50" name="부분 원형 49">
            <a:extLst>
              <a:ext uri="{FF2B5EF4-FFF2-40B4-BE49-F238E27FC236}">
                <a16:creationId xmlns:a16="http://schemas.microsoft.com/office/drawing/2014/main" id="{E6CB4706-1A91-4EFE-8181-0DAC87F30E98}"/>
              </a:ext>
            </a:extLst>
          </p:cNvPr>
          <p:cNvSpPr/>
          <p:nvPr/>
        </p:nvSpPr>
        <p:spPr>
          <a:xfrm flipH="1">
            <a:off x="8856056" y="2947139"/>
            <a:ext cx="1260000" cy="1261534"/>
          </a:xfrm>
          <a:prstGeom prst="pie">
            <a:avLst>
              <a:gd name="adj1" fmla="val 10810634"/>
              <a:gd name="adj2" fmla="val 16200000"/>
            </a:avLst>
          </a:prstGeom>
          <a:solidFill>
            <a:srgbClr val="45C1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7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/>
      <p:bldP spid="39" grpId="0"/>
      <p:bldP spid="40" grpId="0"/>
      <p:bldP spid="41" grpId="0"/>
      <p:bldP spid="44" grpId="0"/>
      <p:bldP spid="46" grpId="0"/>
      <p:bldP spid="48" grpId="0" animBg="1"/>
      <p:bldP spid="49" grpId="0" animBg="1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34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A8F265-BF3A-47B3-957F-35A6D540B3FA}"/>
              </a:ext>
            </a:extLst>
          </p:cNvPr>
          <p:cNvSpPr txBox="1"/>
          <p:nvPr/>
        </p:nvSpPr>
        <p:spPr>
          <a:xfrm>
            <a:off x="489527" y="411203"/>
            <a:ext cx="384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튜토리얼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(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검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방패 획득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A70BE0A-0641-42A4-8815-456D899117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22083" r="9687" b="9166"/>
          <a:stretch/>
        </p:blipFill>
        <p:spPr>
          <a:xfrm>
            <a:off x="491105" y="1341256"/>
            <a:ext cx="6267449" cy="41754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7" name="자유형 57">
            <a:extLst>
              <a:ext uri="{FF2B5EF4-FFF2-40B4-BE49-F238E27FC236}">
                <a16:creationId xmlns:a16="http://schemas.microsoft.com/office/drawing/2014/main" id="{EFA287E6-9DCD-4FD2-AC9B-6D5028BA0197}"/>
              </a:ext>
            </a:extLst>
          </p:cNvPr>
          <p:cNvSpPr/>
          <p:nvPr/>
        </p:nvSpPr>
        <p:spPr>
          <a:xfrm>
            <a:off x="1062287" y="1838325"/>
            <a:ext cx="5220829" cy="3238500"/>
          </a:xfrm>
          <a:custGeom>
            <a:avLst/>
            <a:gdLst>
              <a:gd name="connsiteX0" fmla="*/ 295275 w 5220829"/>
              <a:gd name="connsiteY0" fmla="*/ 3238500 h 3238500"/>
              <a:gd name="connsiteX1" fmla="*/ 247650 w 5220829"/>
              <a:gd name="connsiteY1" fmla="*/ 3143250 h 3238500"/>
              <a:gd name="connsiteX2" fmla="*/ 228600 w 5220829"/>
              <a:gd name="connsiteY2" fmla="*/ 3114675 h 3238500"/>
              <a:gd name="connsiteX3" fmla="*/ 200025 w 5220829"/>
              <a:gd name="connsiteY3" fmla="*/ 3038475 h 3238500"/>
              <a:gd name="connsiteX4" fmla="*/ 161925 w 5220829"/>
              <a:gd name="connsiteY4" fmla="*/ 2952750 h 3238500"/>
              <a:gd name="connsiteX5" fmla="*/ 152400 w 5220829"/>
              <a:gd name="connsiteY5" fmla="*/ 2924175 h 3238500"/>
              <a:gd name="connsiteX6" fmla="*/ 133350 w 5220829"/>
              <a:gd name="connsiteY6" fmla="*/ 2886075 h 3238500"/>
              <a:gd name="connsiteX7" fmla="*/ 123825 w 5220829"/>
              <a:gd name="connsiteY7" fmla="*/ 2857500 h 3238500"/>
              <a:gd name="connsiteX8" fmla="*/ 104775 w 5220829"/>
              <a:gd name="connsiteY8" fmla="*/ 2828925 h 3238500"/>
              <a:gd name="connsiteX9" fmla="*/ 85725 w 5220829"/>
              <a:gd name="connsiteY9" fmla="*/ 2762250 h 3238500"/>
              <a:gd name="connsiteX10" fmla="*/ 66675 w 5220829"/>
              <a:gd name="connsiteY10" fmla="*/ 2705100 h 3238500"/>
              <a:gd name="connsiteX11" fmla="*/ 57150 w 5220829"/>
              <a:gd name="connsiteY11" fmla="*/ 2667000 h 3238500"/>
              <a:gd name="connsiteX12" fmla="*/ 38100 w 5220829"/>
              <a:gd name="connsiteY12" fmla="*/ 2600325 h 3238500"/>
              <a:gd name="connsiteX13" fmla="*/ 0 w 5220829"/>
              <a:gd name="connsiteY13" fmla="*/ 2286000 h 3238500"/>
              <a:gd name="connsiteX14" fmla="*/ 28575 w 5220829"/>
              <a:gd name="connsiteY14" fmla="*/ 2076450 h 3238500"/>
              <a:gd name="connsiteX15" fmla="*/ 38100 w 5220829"/>
              <a:gd name="connsiteY15" fmla="*/ 2038350 h 3238500"/>
              <a:gd name="connsiteX16" fmla="*/ 47625 w 5220829"/>
              <a:gd name="connsiteY16" fmla="*/ 2000250 h 3238500"/>
              <a:gd name="connsiteX17" fmla="*/ 85725 w 5220829"/>
              <a:gd name="connsiteY17" fmla="*/ 1943100 h 3238500"/>
              <a:gd name="connsiteX18" fmla="*/ 95250 w 5220829"/>
              <a:gd name="connsiteY18" fmla="*/ 1914525 h 3238500"/>
              <a:gd name="connsiteX19" fmla="*/ 180975 w 5220829"/>
              <a:gd name="connsiteY19" fmla="*/ 1847850 h 3238500"/>
              <a:gd name="connsiteX20" fmla="*/ 209550 w 5220829"/>
              <a:gd name="connsiteY20" fmla="*/ 1828800 h 3238500"/>
              <a:gd name="connsiteX21" fmla="*/ 352425 w 5220829"/>
              <a:gd name="connsiteY21" fmla="*/ 1838325 h 3238500"/>
              <a:gd name="connsiteX22" fmla="*/ 390525 w 5220829"/>
              <a:gd name="connsiteY22" fmla="*/ 1847850 h 3238500"/>
              <a:gd name="connsiteX23" fmla="*/ 457200 w 5220829"/>
              <a:gd name="connsiteY23" fmla="*/ 1800225 h 3238500"/>
              <a:gd name="connsiteX24" fmla="*/ 485775 w 5220829"/>
              <a:gd name="connsiteY24" fmla="*/ 1733550 h 3238500"/>
              <a:gd name="connsiteX25" fmla="*/ 495300 w 5220829"/>
              <a:gd name="connsiteY25" fmla="*/ 1704975 h 3238500"/>
              <a:gd name="connsiteX26" fmla="*/ 514350 w 5220829"/>
              <a:gd name="connsiteY26" fmla="*/ 1676400 h 3238500"/>
              <a:gd name="connsiteX27" fmla="*/ 542925 w 5220829"/>
              <a:gd name="connsiteY27" fmla="*/ 1619250 h 3238500"/>
              <a:gd name="connsiteX28" fmla="*/ 571500 w 5220829"/>
              <a:gd name="connsiteY28" fmla="*/ 1590675 h 3238500"/>
              <a:gd name="connsiteX29" fmla="*/ 590550 w 5220829"/>
              <a:gd name="connsiteY29" fmla="*/ 1562100 h 3238500"/>
              <a:gd name="connsiteX30" fmla="*/ 676275 w 5220829"/>
              <a:gd name="connsiteY30" fmla="*/ 1504950 h 3238500"/>
              <a:gd name="connsiteX31" fmla="*/ 704850 w 5220829"/>
              <a:gd name="connsiteY31" fmla="*/ 1485900 h 3238500"/>
              <a:gd name="connsiteX32" fmla="*/ 733425 w 5220829"/>
              <a:gd name="connsiteY32" fmla="*/ 1466850 h 3238500"/>
              <a:gd name="connsiteX33" fmla="*/ 800100 w 5220829"/>
              <a:gd name="connsiteY33" fmla="*/ 1419225 h 3238500"/>
              <a:gd name="connsiteX34" fmla="*/ 885825 w 5220829"/>
              <a:gd name="connsiteY34" fmla="*/ 1428750 h 3238500"/>
              <a:gd name="connsiteX35" fmla="*/ 914400 w 5220829"/>
              <a:gd name="connsiteY35" fmla="*/ 1457325 h 3238500"/>
              <a:gd name="connsiteX36" fmla="*/ 981075 w 5220829"/>
              <a:gd name="connsiteY36" fmla="*/ 1552575 h 3238500"/>
              <a:gd name="connsiteX37" fmla="*/ 1009650 w 5220829"/>
              <a:gd name="connsiteY37" fmla="*/ 1590675 h 3238500"/>
              <a:gd name="connsiteX38" fmla="*/ 1019175 w 5220829"/>
              <a:gd name="connsiteY38" fmla="*/ 1619250 h 3238500"/>
              <a:gd name="connsiteX39" fmla="*/ 1019175 w 5220829"/>
              <a:gd name="connsiteY39" fmla="*/ 1895475 h 3238500"/>
              <a:gd name="connsiteX40" fmla="*/ 1009650 w 5220829"/>
              <a:gd name="connsiteY40" fmla="*/ 1924050 h 3238500"/>
              <a:gd name="connsiteX41" fmla="*/ 1000125 w 5220829"/>
              <a:gd name="connsiteY41" fmla="*/ 1962150 h 3238500"/>
              <a:gd name="connsiteX42" fmla="*/ 1009650 w 5220829"/>
              <a:gd name="connsiteY42" fmla="*/ 2047875 h 3238500"/>
              <a:gd name="connsiteX43" fmla="*/ 1181100 w 5220829"/>
              <a:gd name="connsiteY43" fmla="*/ 2009775 h 3238500"/>
              <a:gd name="connsiteX44" fmla="*/ 1209675 w 5220829"/>
              <a:gd name="connsiteY44" fmla="*/ 2000250 h 3238500"/>
              <a:gd name="connsiteX45" fmla="*/ 1266825 w 5220829"/>
              <a:gd name="connsiteY45" fmla="*/ 1971675 h 3238500"/>
              <a:gd name="connsiteX46" fmla="*/ 1323975 w 5220829"/>
              <a:gd name="connsiteY46" fmla="*/ 1914525 h 3238500"/>
              <a:gd name="connsiteX47" fmla="*/ 1352550 w 5220829"/>
              <a:gd name="connsiteY47" fmla="*/ 1895475 h 3238500"/>
              <a:gd name="connsiteX48" fmla="*/ 1409700 w 5220829"/>
              <a:gd name="connsiteY48" fmla="*/ 1847850 h 3238500"/>
              <a:gd name="connsiteX49" fmla="*/ 1419225 w 5220829"/>
              <a:gd name="connsiteY49" fmla="*/ 1819275 h 3238500"/>
              <a:gd name="connsiteX50" fmla="*/ 1476375 w 5220829"/>
              <a:gd name="connsiteY50" fmla="*/ 1762125 h 3238500"/>
              <a:gd name="connsiteX51" fmla="*/ 1504950 w 5220829"/>
              <a:gd name="connsiteY51" fmla="*/ 1695450 h 3238500"/>
              <a:gd name="connsiteX52" fmla="*/ 1533525 w 5220829"/>
              <a:gd name="connsiteY52" fmla="*/ 1666875 h 3238500"/>
              <a:gd name="connsiteX53" fmla="*/ 1571625 w 5220829"/>
              <a:gd name="connsiteY53" fmla="*/ 1628775 h 3238500"/>
              <a:gd name="connsiteX54" fmla="*/ 1581150 w 5220829"/>
              <a:gd name="connsiteY54" fmla="*/ 1600200 h 3238500"/>
              <a:gd name="connsiteX55" fmla="*/ 1609725 w 5220829"/>
              <a:gd name="connsiteY55" fmla="*/ 1581150 h 3238500"/>
              <a:gd name="connsiteX56" fmla="*/ 1714500 w 5220829"/>
              <a:gd name="connsiteY56" fmla="*/ 1533525 h 3238500"/>
              <a:gd name="connsiteX57" fmla="*/ 1866900 w 5220829"/>
              <a:gd name="connsiteY57" fmla="*/ 1543050 h 3238500"/>
              <a:gd name="connsiteX58" fmla="*/ 1924050 w 5220829"/>
              <a:gd name="connsiteY58" fmla="*/ 1581150 h 3238500"/>
              <a:gd name="connsiteX59" fmla="*/ 1962150 w 5220829"/>
              <a:gd name="connsiteY59" fmla="*/ 1628775 h 3238500"/>
              <a:gd name="connsiteX60" fmla="*/ 2009775 w 5220829"/>
              <a:gd name="connsiteY60" fmla="*/ 1685925 h 3238500"/>
              <a:gd name="connsiteX61" fmla="*/ 2076450 w 5220829"/>
              <a:gd name="connsiteY61" fmla="*/ 1771650 h 3238500"/>
              <a:gd name="connsiteX62" fmla="*/ 2105025 w 5220829"/>
              <a:gd name="connsiteY62" fmla="*/ 1828800 h 3238500"/>
              <a:gd name="connsiteX63" fmla="*/ 2124075 w 5220829"/>
              <a:gd name="connsiteY63" fmla="*/ 1866900 h 3238500"/>
              <a:gd name="connsiteX64" fmla="*/ 2143125 w 5220829"/>
              <a:gd name="connsiteY64" fmla="*/ 1895475 h 3238500"/>
              <a:gd name="connsiteX65" fmla="*/ 2152650 w 5220829"/>
              <a:gd name="connsiteY65" fmla="*/ 1924050 h 3238500"/>
              <a:gd name="connsiteX66" fmla="*/ 2171700 w 5220829"/>
              <a:gd name="connsiteY66" fmla="*/ 1952625 h 3238500"/>
              <a:gd name="connsiteX67" fmla="*/ 2181225 w 5220829"/>
              <a:gd name="connsiteY67" fmla="*/ 1981200 h 3238500"/>
              <a:gd name="connsiteX68" fmla="*/ 2209800 w 5220829"/>
              <a:gd name="connsiteY68" fmla="*/ 2009775 h 3238500"/>
              <a:gd name="connsiteX69" fmla="*/ 2228850 w 5220829"/>
              <a:gd name="connsiteY69" fmla="*/ 2047875 h 3238500"/>
              <a:gd name="connsiteX70" fmla="*/ 2257425 w 5220829"/>
              <a:gd name="connsiteY70" fmla="*/ 2066925 h 3238500"/>
              <a:gd name="connsiteX71" fmla="*/ 2286000 w 5220829"/>
              <a:gd name="connsiteY71" fmla="*/ 2095500 h 3238500"/>
              <a:gd name="connsiteX72" fmla="*/ 2381250 w 5220829"/>
              <a:gd name="connsiteY72" fmla="*/ 2152650 h 3238500"/>
              <a:gd name="connsiteX73" fmla="*/ 2466975 w 5220829"/>
              <a:gd name="connsiteY73" fmla="*/ 2181225 h 3238500"/>
              <a:gd name="connsiteX74" fmla="*/ 2495550 w 5220829"/>
              <a:gd name="connsiteY74" fmla="*/ 2190750 h 3238500"/>
              <a:gd name="connsiteX75" fmla="*/ 2562225 w 5220829"/>
              <a:gd name="connsiteY75" fmla="*/ 2209800 h 3238500"/>
              <a:gd name="connsiteX76" fmla="*/ 2657475 w 5220829"/>
              <a:gd name="connsiteY76" fmla="*/ 2200275 h 3238500"/>
              <a:gd name="connsiteX77" fmla="*/ 2724150 w 5220829"/>
              <a:gd name="connsiteY77" fmla="*/ 2143125 h 3238500"/>
              <a:gd name="connsiteX78" fmla="*/ 2752725 w 5220829"/>
              <a:gd name="connsiteY78" fmla="*/ 2124075 h 3238500"/>
              <a:gd name="connsiteX79" fmla="*/ 2809875 w 5220829"/>
              <a:gd name="connsiteY79" fmla="*/ 2009775 h 3238500"/>
              <a:gd name="connsiteX80" fmla="*/ 2819400 w 5220829"/>
              <a:gd name="connsiteY80" fmla="*/ 1981200 h 3238500"/>
              <a:gd name="connsiteX81" fmla="*/ 2809875 w 5220829"/>
              <a:gd name="connsiteY81" fmla="*/ 1552575 h 3238500"/>
              <a:gd name="connsiteX82" fmla="*/ 2800350 w 5220829"/>
              <a:gd name="connsiteY82" fmla="*/ 1466850 h 3238500"/>
              <a:gd name="connsiteX83" fmla="*/ 2790825 w 5220829"/>
              <a:gd name="connsiteY83" fmla="*/ 1314450 h 3238500"/>
              <a:gd name="connsiteX84" fmla="*/ 2800350 w 5220829"/>
              <a:gd name="connsiteY84" fmla="*/ 962025 h 3238500"/>
              <a:gd name="connsiteX85" fmla="*/ 2828925 w 5220829"/>
              <a:gd name="connsiteY85" fmla="*/ 723900 h 3238500"/>
              <a:gd name="connsiteX86" fmla="*/ 2838450 w 5220829"/>
              <a:gd name="connsiteY86" fmla="*/ 695325 h 3238500"/>
              <a:gd name="connsiteX87" fmla="*/ 2857500 w 5220829"/>
              <a:gd name="connsiteY87" fmla="*/ 666750 h 3238500"/>
              <a:gd name="connsiteX88" fmla="*/ 2876550 w 5220829"/>
              <a:gd name="connsiteY88" fmla="*/ 600075 h 3238500"/>
              <a:gd name="connsiteX89" fmla="*/ 2924175 w 5220829"/>
              <a:gd name="connsiteY89" fmla="*/ 523875 h 3238500"/>
              <a:gd name="connsiteX90" fmla="*/ 2962275 w 5220829"/>
              <a:gd name="connsiteY90" fmla="*/ 438150 h 3238500"/>
              <a:gd name="connsiteX91" fmla="*/ 2981325 w 5220829"/>
              <a:gd name="connsiteY91" fmla="*/ 409575 h 3238500"/>
              <a:gd name="connsiteX92" fmla="*/ 2990850 w 5220829"/>
              <a:gd name="connsiteY92" fmla="*/ 381000 h 3238500"/>
              <a:gd name="connsiteX93" fmla="*/ 3009900 w 5220829"/>
              <a:gd name="connsiteY93" fmla="*/ 352425 h 3238500"/>
              <a:gd name="connsiteX94" fmla="*/ 3028950 w 5220829"/>
              <a:gd name="connsiteY94" fmla="*/ 314325 h 3238500"/>
              <a:gd name="connsiteX95" fmla="*/ 3067050 w 5220829"/>
              <a:gd name="connsiteY95" fmla="*/ 257175 h 3238500"/>
              <a:gd name="connsiteX96" fmla="*/ 3095625 w 5220829"/>
              <a:gd name="connsiteY96" fmla="*/ 190500 h 3238500"/>
              <a:gd name="connsiteX97" fmla="*/ 3124200 w 5220829"/>
              <a:gd name="connsiteY97" fmla="*/ 171450 h 3238500"/>
              <a:gd name="connsiteX98" fmla="*/ 3171825 w 5220829"/>
              <a:gd name="connsiteY98" fmla="*/ 133350 h 3238500"/>
              <a:gd name="connsiteX99" fmla="*/ 4114800 w 5220829"/>
              <a:gd name="connsiteY99" fmla="*/ 123825 h 3238500"/>
              <a:gd name="connsiteX100" fmla="*/ 4162425 w 5220829"/>
              <a:gd name="connsiteY100" fmla="*/ 114300 h 3238500"/>
              <a:gd name="connsiteX101" fmla="*/ 4191000 w 5220829"/>
              <a:gd name="connsiteY101" fmla="*/ 95250 h 3238500"/>
              <a:gd name="connsiteX102" fmla="*/ 4229100 w 5220829"/>
              <a:gd name="connsiteY102" fmla="*/ 85725 h 3238500"/>
              <a:gd name="connsiteX103" fmla="*/ 4295775 w 5220829"/>
              <a:gd name="connsiteY103" fmla="*/ 47625 h 3238500"/>
              <a:gd name="connsiteX104" fmla="*/ 4324350 w 5220829"/>
              <a:gd name="connsiteY104" fmla="*/ 28575 h 3238500"/>
              <a:gd name="connsiteX105" fmla="*/ 4362450 w 5220829"/>
              <a:gd name="connsiteY105" fmla="*/ 19050 h 3238500"/>
              <a:gd name="connsiteX106" fmla="*/ 4419600 w 5220829"/>
              <a:gd name="connsiteY106" fmla="*/ 0 h 3238500"/>
              <a:gd name="connsiteX107" fmla="*/ 4600575 w 5220829"/>
              <a:gd name="connsiteY107" fmla="*/ 19050 h 3238500"/>
              <a:gd name="connsiteX108" fmla="*/ 4648200 w 5220829"/>
              <a:gd name="connsiteY108" fmla="*/ 38100 h 3238500"/>
              <a:gd name="connsiteX109" fmla="*/ 4686300 w 5220829"/>
              <a:gd name="connsiteY109" fmla="*/ 57150 h 3238500"/>
              <a:gd name="connsiteX110" fmla="*/ 4733925 w 5220829"/>
              <a:gd name="connsiteY110" fmla="*/ 76200 h 3238500"/>
              <a:gd name="connsiteX111" fmla="*/ 4772025 w 5220829"/>
              <a:gd name="connsiteY111" fmla="*/ 104775 h 3238500"/>
              <a:gd name="connsiteX112" fmla="*/ 4810125 w 5220829"/>
              <a:gd name="connsiteY112" fmla="*/ 123825 h 3238500"/>
              <a:gd name="connsiteX113" fmla="*/ 4867275 w 5220829"/>
              <a:gd name="connsiteY113" fmla="*/ 161925 h 3238500"/>
              <a:gd name="connsiteX114" fmla="*/ 4905375 w 5220829"/>
              <a:gd name="connsiteY114" fmla="*/ 180975 h 3238500"/>
              <a:gd name="connsiteX115" fmla="*/ 4981575 w 5220829"/>
              <a:gd name="connsiteY115" fmla="*/ 247650 h 3238500"/>
              <a:gd name="connsiteX116" fmla="*/ 5000625 w 5220829"/>
              <a:gd name="connsiteY116" fmla="*/ 276225 h 3238500"/>
              <a:gd name="connsiteX117" fmla="*/ 5067300 w 5220829"/>
              <a:gd name="connsiteY117" fmla="*/ 323850 h 3238500"/>
              <a:gd name="connsiteX118" fmla="*/ 5105400 w 5220829"/>
              <a:gd name="connsiteY118" fmla="*/ 381000 h 3238500"/>
              <a:gd name="connsiteX119" fmla="*/ 5124450 w 5220829"/>
              <a:gd name="connsiteY119" fmla="*/ 409575 h 3238500"/>
              <a:gd name="connsiteX120" fmla="*/ 5133975 w 5220829"/>
              <a:gd name="connsiteY120" fmla="*/ 438150 h 3238500"/>
              <a:gd name="connsiteX121" fmla="*/ 5153025 w 5220829"/>
              <a:gd name="connsiteY121" fmla="*/ 476250 h 3238500"/>
              <a:gd name="connsiteX122" fmla="*/ 5172075 w 5220829"/>
              <a:gd name="connsiteY122" fmla="*/ 542925 h 3238500"/>
              <a:gd name="connsiteX123" fmla="*/ 5200650 w 5220829"/>
              <a:gd name="connsiteY123" fmla="*/ 609600 h 3238500"/>
              <a:gd name="connsiteX124" fmla="*/ 5210175 w 5220829"/>
              <a:gd name="connsiteY124" fmla="*/ 1247775 h 3238500"/>
              <a:gd name="connsiteX125" fmla="*/ 5181600 w 5220829"/>
              <a:gd name="connsiteY125" fmla="*/ 1181100 h 3238500"/>
              <a:gd name="connsiteX126" fmla="*/ 5181600 w 5220829"/>
              <a:gd name="connsiteY126" fmla="*/ 116205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5220829" h="3238500">
                <a:moveTo>
                  <a:pt x="295275" y="3238500"/>
                </a:moveTo>
                <a:cubicBezTo>
                  <a:pt x="279400" y="3206750"/>
                  <a:pt x="267341" y="3172786"/>
                  <a:pt x="247650" y="3143250"/>
                </a:cubicBezTo>
                <a:cubicBezTo>
                  <a:pt x="241300" y="3133725"/>
                  <a:pt x="233720" y="3124914"/>
                  <a:pt x="228600" y="3114675"/>
                </a:cubicBezTo>
                <a:cubicBezTo>
                  <a:pt x="210191" y="3077858"/>
                  <a:pt x="212391" y="3071450"/>
                  <a:pt x="200025" y="3038475"/>
                </a:cubicBezTo>
                <a:cubicBezTo>
                  <a:pt x="155717" y="2920319"/>
                  <a:pt x="205218" y="3053767"/>
                  <a:pt x="161925" y="2952750"/>
                </a:cubicBezTo>
                <a:cubicBezTo>
                  <a:pt x="157970" y="2943522"/>
                  <a:pt x="156355" y="2933403"/>
                  <a:pt x="152400" y="2924175"/>
                </a:cubicBezTo>
                <a:cubicBezTo>
                  <a:pt x="146807" y="2911124"/>
                  <a:pt x="138943" y="2899126"/>
                  <a:pt x="133350" y="2886075"/>
                </a:cubicBezTo>
                <a:cubicBezTo>
                  <a:pt x="129395" y="2876847"/>
                  <a:pt x="128315" y="2866480"/>
                  <a:pt x="123825" y="2857500"/>
                </a:cubicBezTo>
                <a:cubicBezTo>
                  <a:pt x="118705" y="2847261"/>
                  <a:pt x="109895" y="2839164"/>
                  <a:pt x="104775" y="2828925"/>
                </a:cubicBezTo>
                <a:cubicBezTo>
                  <a:pt x="96772" y="2812920"/>
                  <a:pt x="90303" y="2777509"/>
                  <a:pt x="85725" y="2762250"/>
                </a:cubicBezTo>
                <a:cubicBezTo>
                  <a:pt x="79955" y="2743016"/>
                  <a:pt x="71545" y="2724581"/>
                  <a:pt x="66675" y="2705100"/>
                </a:cubicBezTo>
                <a:cubicBezTo>
                  <a:pt x="63500" y="2692400"/>
                  <a:pt x="60746" y="2679587"/>
                  <a:pt x="57150" y="2667000"/>
                </a:cubicBezTo>
                <a:cubicBezTo>
                  <a:pt x="48091" y="2635293"/>
                  <a:pt x="44055" y="2636057"/>
                  <a:pt x="38100" y="2600325"/>
                </a:cubicBezTo>
                <a:cubicBezTo>
                  <a:pt x="20714" y="2496010"/>
                  <a:pt x="10515" y="2391152"/>
                  <a:pt x="0" y="2286000"/>
                </a:cubicBezTo>
                <a:cubicBezTo>
                  <a:pt x="11390" y="2126535"/>
                  <a:pt x="-1283" y="2195883"/>
                  <a:pt x="28575" y="2076450"/>
                </a:cubicBezTo>
                <a:lnTo>
                  <a:pt x="38100" y="2038350"/>
                </a:lnTo>
                <a:cubicBezTo>
                  <a:pt x="41275" y="2025650"/>
                  <a:pt x="40363" y="2011142"/>
                  <a:pt x="47625" y="2000250"/>
                </a:cubicBezTo>
                <a:cubicBezTo>
                  <a:pt x="60325" y="1981200"/>
                  <a:pt x="78485" y="1964820"/>
                  <a:pt x="85725" y="1943100"/>
                </a:cubicBezTo>
                <a:cubicBezTo>
                  <a:pt x="88900" y="1933575"/>
                  <a:pt x="89086" y="1922450"/>
                  <a:pt x="95250" y="1914525"/>
                </a:cubicBezTo>
                <a:cubicBezTo>
                  <a:pt x="166948" y="1822342"/>
                  <a:pt x="124066" y="1876305"/>
                  <a:pt x="180975" y="1847850"/>
                </a:cubicBezTo>
                <a:cubicBezTo>
                  <a:pt x="191214" y="1842730"/>
                  <a:pt x="200025" y="1835150"/>
                  <a:pt x="209550" y="1828800"/>
                </a:cubicBezTo>
                <a:cubicBezTo>
                  <a:pt x="257175" y="1831975"/>
                  <a:pt x="304957" y="1833328"/>
                  <a:pt x="352425" y="1838325"/>
                </a:cubicBezTo>
                <a:cubicBezTo>
                  <a:pt x="365444" y="1839695"/>
                  <a:pt x="377535" y="1849474"/>
                  <a:pt x="390525" y="1847850"/>
                </a:cubicBezTo>
                <a:cubicBezTo>
                  <a:pt x="419181" y="1844268"/>
                  <a:pt x="438974" y="1818451"/>
                  <a:pt x="457200" y="1800225"/>
                </a:cubicBezTo>
                <a:cubicBezTo>
                  <a:pt x="479538" y="1733212"/>
                  <a:pt x="450465" y="1815940"/>
                  <a:pt x="485775" y="1733550"/>
                </a:cubicBezTo>
                <a:cubicBezTo>
                  <a:pt x="489730" y="1724322"/>
                  <a:pt x="490810" y="1713955"/>
                  <a:pt x="495300" y="1704975"/>
                </a:cubicBezTo>
                <a:cubicBezTo>
                  <a:pt x="500420" y="1694736"/>
                  <a:pt x="509230" y="1686639"/>
                  <a:pt x="514350" y="1676400"/>
                </a:cubicBezTo>
                <a:cubicBezTo>
                  <a:pt x="535829" y="1633442"/>
                  <a:pt x="508803" y="1660196"/>
                  <a:pt x="542925" y="1619250"/>
                </a:cubicBezTo>
                <a:cubicBezTo>
                  <a:pt x="551549" y="1608902"/>
                  <a:pt x="562876" y="1601023"/>
                  <a:pt x="571500" y="1590675"/>
                </a:cubicBezTo>
                <a:cubicBezTo>
                  <a:pt x="578829" y="1581881"/>
                  <a:pt x="581935" y="1569638"/>
                  <a:pt x="590550" y="1562100"/>
                </a:cubicBezTo>
                <a:lnTo>
                  <a:pt x="676275" y="1504950"/>
                </a:lnTo>
                <a:lnTo>
                  <a:pt x="704850" y="1485900"/>
                </a:lnTo>
                <a:cubicBezTo>
                  <a:pt x="714375" y="1479550"/>
                  <a:pt x="724267" y="1473719"/>
                  <a:pt x="733425" y="1466850"/>
                </a:cubicBezTo>
                <a:cubicBezTo>
                  <a:pt x="780683" y="1431406"/>
                  <a:pt x="758316" y="1447081"/>
                  <a:pt x="800100" y="1419225"/>
                </a:cubicBezTo>
                <a:cubicBezTo>
                  <a:pt x="828675" y="1422400"/>
                  <a:pt x="858550" y="1419658"/>
                  <a:pt x="885825" y="1428750"/>
                </a:cubicBezTo>
                <a:cubicBezTo>
                  <a:pt x="898604" y="1433010"/>
                  <a:pt x="905634" y="1447098"/>
                  <a:pt x="914400" y="1457325"/>
                </a:cubicBezTo>
                <a:cubicBezTo>
                  <a:pt x="946923" y="1495269"/>
                  <a:pt x="948287" y="1508857"/>
                  <a:pt x="981075" y="1552575"/>
                </a:cubicBezTo>
                <a:lnTo>
                  <a:pt x="1009650" y="1590675"/>
                </a:lnTo>
                <a:cubicBezTo>
                  <a:pt x="1012825" y="1600200"/>
                  <a:pt x="1017206" y="1609405"/>
                  <a:pt x="1019175" y="1619250"/>
                </a:cubicBezTo>
                <a:cubicBezTo>
                  <a:pt x="1038969" y="1718221"/>
                  <a:pt x="1028534" y="1778494"/>
                  <a:pt x="1019175" y="1895475"/>
                </a:cubicBezTo>
                <a:cubicBezTo>
                  <a:pt x="1018374" y="1905483"/>
                  <a:pt x="1012408" y="1914396"/>
                  <a:pt x="1009650" y="1924050"/>
                </a:cubicBezTo>
                <a:cubicBezTo>
                  <a:pt x="1006054" y="1936637"/>
                  <a:pt x="1003300" y="1949450"/>
                  <a:pt x="1000125" y="1962150"/>
                </a:cubicBezTo>
                <a:cubicBezTo>
                  <a:pt x="1003300" y="1990725"/>
                  <a:pt x="984282" y="2034345"/>
                  <a:pt x="1009650" y="2047875"/>
                </a:cubicBezTo>
                <a:cubicBezTo>
                  <a:pt x="1110632" y="2101732"/>
                  <a:pt x="1124521" y="2042106"/>
                  <a:pt x="1181100" y="2009775"/>
                </a:cubicBezTo>
                <a:cubicBezTo>
                  <a:pt x="1189817" y="2004794"/>
                  <a:pt x="1200695" y="2004740"/>
                  <a:pt x="1209675" y="2000250"/>
                </a:cubicBezTo>
                <a:cubicBezTo>
                  <a:pt x="1283533" y="1963321"/>
                  <a:pt x="1195001" y="1995616"/>
                  <a:pt x="1266825" y="1971675"/>
                </a:cubicBezTo>
                <a:cubicBezTo>
                  <a:pt x="1285875" y="1952625"/>
                  <a:pt x="1301559" y="1929469"/>
                  <a:pt x="1323975" y="1914525"/>
                </a:cubicBezTo>
                <a:cubicBezTo>
                  <a:pt x="1333500" y="1908175"/>
                  <a:pt x="1343756" y="1902804"/>
                  <a:pt x="1352550" y="1895475"/>
                </a:cubicBezTo>
                <a:cubicBezTo>
                  <a:pt x="1425889" y="1834359"/>
                  <a:pt x="1338754" y="1895148"/>
                  <a:pt x="1409700" y="1847850"/>
                </a:cubicBezTo>
                <a:cubicBezTo>
                  <a:pt x="1412875" y="1838325"/>
                  <a:pt x="1413061" y="1827200"/>
                  <a:pt x="1419225" y="1819275"/>
                </a:cubicBezTo>
                <a:cubicBezTo>
                  <a:pt x="1435765" y="1798009"/>
                  <a:pt x="1476375" y="1762125"/>
                  <a:pt x="1476375" y="1762125"/>
                </a:cubicBezTo>
                <a:cubicBezTo>
                  <a:pt x="1484148" y="1738806"/>
                  <a:pt x="1490237" y="1716048"/>
                  <a:pt x="1504950" y="1695450"/>
                </a:cubicBezTo>
                <a:cubicBezTo>
                  <a:pt x="1512780" y="1684489"/>
                  <a:pt x="1524000" y="1676400"/>
                  <a:pt x="1533525" y="1666875"/>
                </a:cubicBezTo>
                <a:cubicBezTo>
                  <a:pt x="1558925" y="1590675"/>
                  <a:pt x="1520825" y="1679575"/>
                  <a:pt x="1571625" y="1628775"/>
                </a:cubicBezTo>
                <a:cubicBezTo>
                  <a:pt x="1578725" y="1621675"/>
                  <a:pt x="1574878" y="1608040"/>
                  <a:pt x="1581150" y="1600200"/>
                </a:cubicBezTo>
                <a:cubicBezTo>
                  <a:pt x="1588301" y="1591261"/>
                  <a:pt x="1599675" y="1586632"/>
                  <a:pt x="1609725" y="1581150"/>
                </a:cubicBezTo>
                <a:cubicBezTo>
                  <a:pt x="1676652" y="1544644"/>
                  <a:pt x="1665438" y="1549879"/>
                  <a:pt x="1714500" y="1533525"/>
                </a:cubicBezTo>
                <a:cubicBezTo>
                  <a:pt x="1765300" y="1536700"/>
                  <a:pt x="1817267" y="1531770"/>
                  <a:pt x="1866900" y="1543050"/>
                </a:cubicBezTo>
                <a:cubicBezTo>
                  <a:pt x="1889226" y="1548124"/>
                  <a:pt x="1924050" y="1581150"/>
                  <a:pt x="1924050" y="1581150"/>
                </a:cubicBezTo>
                <a:cubicBezTo>
                  <a:pt x="1939687" y="1628060"/>
                  <a:pt x="1922380" y="1595634"/>
                  <a:pt x="1962150" y="1628775"/>
                </a:cubicBezTo>
                <a:cubicBezTo>
                  <a:pt x="2007686" y="1666721"/>
                  <a:pt x="1975718" y="1645057"/>
                  <a:pt x="2009775" y="1685925"/>
                </a:cubicBezTo>
                <a:cubicBezTo>
                  <a:pt x="2037170" y="1718799"/>
                  <a:pt x="2060401" y="1723502"/>
                  <a:pt x="2076450" y="1771650"/>
                </a:cubicBezTo>
                <a:cubicBezTo>
                  <a:pt x="2093914" y="1824041"/>
                  <a:pt x="2075482" y="1777099"/>
                  <a:pt x="2105025" y="1828800"/>
                </a:cubicBezTo>
                <a:cubicBezTo>
                  <a:pt x="2112070" y="1841128"/>
                  <a:pt x="2117030" y="1854572"/>
                  <a:pt x="2124075" y="1866900"/>
                </a:cubicBezTo>
                <a:cubicBezTo>
                  <a:pt x="2129755" y="1876839"/>
                  <a:pt x="2138005" y="1885236"/>
                  <a:pt x="2143125" y="1895475"/>
                </a:cubicBezTo>
                <a:cubicBezTo>
                  <a:pt x="2147615" y="1904455"/>
                  <a:pt x="2148160" y="1915070"/>
                  <a:pt x="2152650" y="1924050"/>
                </a:cubicBezTo>
                <a:cubicBezTo>
                  <a:pt x="2157770" y="1934289"/>
                  <a:pt x="2166580" y="1942386"/>
                  <a:pt x="2171700" y="1952625"/>
                </a:cubicBezTo>
                <a:cubicBezTo>
                  <a:pt x="2176190" y="1961605"/>
                  <a:pt x="2175656" y="1972846"/>
                  <a:pt x="2181225" y="1981200"/>
                </a:cubicBezTo>
                <a:cubicBezTo>
                  <a:pt x="2188697" y="1992408"/>
                  <a:pt x="2201970" y="1998814"/>
                  <a:pt x="2209800" y="2009775"/>
                </a:cubicBezTo>
                <a:cubicBezTo>
                  <a:pt x="2218053" y="2021329"/>
                  <a:pt x="2219760" y="2036967"/>
                  <a:pt x="2228850" y="2047875"/>
                </a:cubicBezTo>
                <a:cubicBezTo>
                  <a:pt x="2236179" y="2056669"/>
                  <a:pt x="2248631" y="2059596"/>
                  <a:pt x="2257425" y="2066925"/>
                </a:cubicBezTo>
                <a:cubicBezTo>
                  <a:pt x="2267773" y="2075549"/>
                  <a:pt x="2274925" y="2087833"/>
                  <a:pt x="2286000" y="2095500"/>
                </a:cubicBezTo>
                <a:cubicBezTo>
                  <a:pt x="2316443" y="2116576"/>
                  <a:pt x="2346124" y="2140941"/>
                  <a:pt x="2381250" y="2152650"/>
                </a:cubicBezTo>
                <a:lnTo>
                  <a:pt x="2466975" y="2181225"/>
                </a:lnTo>
                <a:cubicBezTo>
                  <a:pt x="2476500" y="2184400"/>
                  <a:pt x="2485810" y="2188315"/>
                  <a:pt x="2495550" y="2190750"/>
                </a:cubicBezTo>
                <a:cubicBezTo>
                  <a:pt x="2543390" y="2202710"/>
                  <a:pt x="2521231" y="2196135"/>
                  <a:pt x="2562225" y="2209800"/>
                </a:cubicBezTo>
                <a:cubicBezTo>
                  <a:pt x="2593975" y="2206625"/>
                  <a:pt x="2626275" y="2206961"/>
                  <a:pt x="2657475" y="2200275"/>
                </a:cubicBezTo>
                <a:cubicBezTo>
                  <a:pt x="2704832" y="2190127"/>
                  <a:pt x="2692581" y="2174694"/>
                  <a:pt x="2724150" y="2143125"/>
                </a:cubicBezTo>
                <a:cubicBezTo>
                  <a:pt x="2732245" y="2135030"/>
                  <a:pt x="2743200" y="2130425"/>
                  <a:pt x="2752725" y="2124075"/>
                </a:cubicBezTo>
                <a:cubicBezTo>
                  <a:pt x="2801964" y="2050217"/>
                  <a:pt x="2783585" y="2088645"/>
                  <a:pt x="2809875" y="2009775"/>
                </a:cubicBezTo>
                <a:lnTo>
                  <a:pt x="2819400" y="1981200"/>
                </a:lnTo>
                <a:cubicBezTo>
                  <a:pt x="2816225" y="1838325"/>
                  <a:pt x="2815164" y="1695387"/>
                  <a:pt x="2809875" y="1552575"/>
                </a:cubicBezTo>
                <a:cubicBezTo>
                  <a:pt x="2808811" y="1523844"/>
                  <a:pt x="2802643" y="1495509"/>
                  <a:pt x="2800350" y="1466850"/>
                </a:cubicBezTo>
                <a:cubicBezTo>
                  <a:pt x="2796291" y="1416113"/>
                  <a:pt x="2794000" y="1365250"/>
                  <a:pt x="2790825" y="1314450"/>
                </a:cubicBezTo>
                <a:cubicBezTo>
                  <a:pt x="2794000" y="1196975"/>
                  <a:pt x="2794280" y="1079386"/>
                  <a:pt x="2800350" y="962025"/>
                </a:cubicBezTo>
                <a:cubicBezTo>
                  <a:pt x="2805157" y="869083"/>
                  <a:pt x="2806182" y="803500"/>
                  <a:pt x="2828925" y="723900"/>
                </a:cubicBezTo>
                <a:cubicBezTo>
                  <a:pt x="2831683" y="714246"/>
                  <a:pt x="2833960" y="704305"/>
                  <a:pt x="2838450" y="695325"/>
                </a:cubicBezTo>
                <a:cubicBezTo>
                  <a:pt x="2843570" y="685086"/>
                  <a:pt x="2852380" y="676989"/>
                  <a:pt x="2857500" y="666750"/>
                </a:cubicBezTo>
                <a:cubicBezTo>
                  <a:pt x="2880717" y="620316"/>
                  <a:pt x="2852135" y="655008"/>
                  <a:pt x="2876550" y="600075"/>
                </a:cubicBezTo>
                <a:cubicBezTo>
                  <a:pt x="2925428" y="490099"/>
                  <a:pt x="2885943" y="600339"/>
                  <a:pt x="2924175" y="523875"/>
                </a:cubicBezTo>
                <a:cubicBezTo>
                  <a:pt x="2964998" y="442228"/>
                  <a:pt x="2921876" y="508848"/>
                  <a:pt x="2962275" y="438150"/>
                </a:cubicBezTo>
                <a:cubicBezTo>
                  <a:pt x="2967955" y="428211"/>
                  <a:pt x="2976205" y="419814"/>
                  <a:pt x="2981325" y="409575"/>
                </a:cubicBezTo>
                <a:cubicBezTo>
                  <a:pt x="2985815" y="400595"/>
                  <a:pt x="2986360" y="389980"/>
                  <a:pt x="2990850" y="381000"/>
                </a:cubicBezTo>
                <a:cubicBezTo>
                  <a:pt x="2995970" y="370761"/>
                  <a:pt x="3004220" y="362364"/>
                  <a:pt x="3009900" y="352425"/>
                </a:cubicBezTo>
                <a:cubicBezTo>
                  <a:pt x="3016945" y="340097"/>
                  <a:pt x="3021645" y="326501"/>
                  <a:pt x="3028950" y="314325"/>
                </a:cubicBezTo>
                <a:cubicBezTo>
                  <a:pt x="3040730" y="294692"/>
                  <a:pt x="3067050" y="257175"/>
                  <a:pt x="3067050" y="257175"/>
                </a:cubicBezTo>
                <a:cubicBezTo>
                  <a:pt x="3074337" y="228028"/>
                  <a:pt x="3073699" y="212426"/>
                  <a:pt x="3095625" y="190500"/>
                </a:cubicBezTo>
                <a:cubicBezTo>
                  <a:pt x="3103720" y="182405"/>
                  <a:pt x="3114675" y="177800"/>
                  <a:pt x="3124200" y="171450"/>
                </a:cubicBezTo>
                <a:cubicBezTo>
                  <a:pt x="3139291" y="148814"/>
                  <a:pt x="3140747" y="133959"/>
                  <a:pt x="3171825" y="133350"/>
                </a:cubicBezTo>
                <a:lnTo>
                  <a:pt x="4114800" y="123825"/>
                </a:lnTo>
                <a:cubicBezTo>
                  <a:pt x="4130675" y="120650"/>
                  <a:pt x="4147266" y="119984"/>
                  <a:pt x="4162425" y="114300"/>
                </a:cubicBezTo>
                <a:cubicBezTo>
                  <a:pt x="4173144" y="110280"/>
                  <a:pt x="4180478" y="99759"/>
                  <a:pt x="4191000" y="95250"/>
                </a:cubicBezTo>
                <a:cubicBezTo>
                  <a:pt x="4203032" y="90093"/>
                  <a:pt x="4216400" y="88900"/>
                  <a:pt x="4229100" y="85725"/>
                </a:cubicBezTo>
                <a:cubicBezTo>
                  <a:pt x="4321228" y="16629"/>
                  <a:pt x="4223049" y="83988"/>
                  <a:pt x="4295775" y="47625"/>
                </a:cubicBezTo>
                <a:cubicBezTo>
                  <a:pt x="4306014" y="42505"/>
                  <a:pt x="4313828" y="33084"/>
                  <a:pt x="4324350" y="28575"/>
                </a:cubicBezTo>
                <a:cubicBezTo>
                  <a:pt x="4336382" y="23418"/>
                  <a:pt x="4349911" y="22812"/>
                  <a:pt x="4362450" y="19050"/>
                </a:cubicBezTo>
                <a:cubicBezTo>
                  <a:pt x="4381684" y="13280"/>
                  <a:pt x="4419600" y="0"/>
                  <a:pt x="4419600" y="0"/>
                </a:cubicBezTo>
                <a:cubicBezTo>
                  <a:pt x="4479925" y="6350"/>
                  <a:pt x="4540742" y="9078"/>
                  <a:pt x="4600575" y="19050"/>
                </a:cubicBezTo>
                <a:cubicBezTo>
                  <a:pt x="4617440" y="21861"/>
                  <a:pt x="4632576" y="31156"/>
                  <a:pt x="4648200" y="38100"/>
                </a:cubicBezTo>
                <a:cubicBezTo>
                  <a:pt x="4661175" y="43867"/>
                  <a:pt x="4673325" y="51383"/>
                  <a:pt x="4686300" y="57150"/>
                </a:cubicBezTo>
                <a:cubicBezTo>
                  <a:pt x="4701924" y="64094"/>
                  <a:pt x="4718979" y="67897"/>
                  <a:pt x="4733925" y="76200"/>
                </a:cubicBezTo>
                <a:cubicBezTo>
                  <a:pt x="4747802" y="83910"/>
                  <a:pt x="4758563" y="96361"/>
                  <a:pt x="4772025" y="104775"/>
                </a:cubicBezTo>
                <a:cubicBezTo>
                  <a:pt x="4784066" y="112300"/>
                  <a:pt x="4797949" y="116520"/>
                  <a:pt x="4810125" y="123825"/>
                </a:cubicBezTo>
                <a:cubicBezTo>
                  <a:pt x="4829758" y="135605"/>
                  <a:pt x="4846797" y="151686"/>
                  <a:pt x="4867275" y="161925"/>
                </a:cubicBezTo>
                <a:cubicBezTo>
                  <a:pt x="4879975" y="168275"/>
                  <a:pt x="4893561" y="173099"/>
                  <a:pt x="4905375" y="180975"/>
                </a:cubicBezTo>
                <a:cubicBezTo>
                  <a:pt x="4924674" y="193841"/>
                  <a:pt x="4964362" y="226995"/>
                  <a:pt x="4981575" y="247650"/>
                </a:cubicBezTo>
                <a:cubicBezTo>
                  <a:pt x="4988904" y="256444"/>
                  <a:pt x="4992530" y="268130"/>
                  <a:pt x="5000625" y="276225"/>
                </a:cubicBezTo>
                <a:cubicBezTo>
                  <a:pt x="5051597" y="327197"/>
                  <a:pt x="5007300" y="256350"/>
                  <a:pt x="5067300" y="323850"/>
                </a:cubicBezTo>
                <a:cubicBezTo>
                  <a:pt x="5082511" y="340962"/>
                  <a:pt x="5092700" y="361950"/>
                  <a:pt x="5105400" y="381000"/>
                </a:cubicBezTo>
                <a:cubicBezTo>
                  <a:pt x="5111750" y="390525"/>
                  <a:pt x="5120830" y="398715"/>
                  <a:pt x="5124450" y="409575"/>
                </a:cubicBezTo>
                <a:cubicBezTo>
                  <a:pt x="5127625" y="419100"/>
                  <a:pt x="5130020" y="428922"/>
                  <a:pt x="5133975" y="438150"/>
                </a:cubicBezTo>
                <a:cubicBezTo>
                  <a:pt x="5139568" y="451201"/>
                  <a:pt x="5148039" y="462955"/>
                  <a:pt x="5153025" y="476250"/>
                </a:cubicBezTo>
                <a:cubicBezTo>
                  <a:pt x="5177192" y="540696"/>
                  <a:pt x="5149048" y="489195"/>
                  <a:pt x="5172075" y="542925"/>
                </a:cubicBezTo>
                <a:cubicBezTo>
                  <a:pt x="5207385" y="625315"/>
                  <a:pt x="5178312" y="542587"/>
                  <a:pt x="5200650" y="609600"/>
                </a:cubicBezTo>
                <a:cubicBezTo>
                  <a:pt x="5230337" y="980688"/>
                  <a:pt x="5221595" y="768119"/>
                  <a:pt x="5210175" y="1247775"/>
                </a:cubicBezTo>
                <a:cubicBezTo>
                  <a:pt x="5199848" y="1227122"/>
                  <a:pt x="5186272" y="1204459"/>
                  <a:pt x="5181600" y="1181100"/>
                </a:cubicBezTo>
                <a:cubicBezTo>
                  <a:pt x="5180355" y="1174873"/>
                  <a:pt x="5181600" y="1168400"/>
                  <a:pt x="5181600" y="1162050"/>
                </a:cubicBezTo>
              </a:path>
            </a:pathLst>
          </a:custGeom>
          <a:noFill/>
          <a:ln w="38100">
            <a:solidFill>
              <a:srgbClr val="CCF0C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65B2A7-DCBE-4C99-B697-F2389C9DC39A}"/>
              </a:ext>
            </a:extLst>
          </p:cNvPr>
          <p:cNvSpPr/>
          <p:nvPr/>
        </p:nvSpPr>
        <p:spPr>
          <a:xfrm>
            <a:off x="697004" y="4317953"/>
            <a:ext cx="1026270" cy="1050133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3E7CC4-1E0E-4A9C-AEA3-34F1F050FC42}"/>
              </a:ext>
            </a:extLst>
          </p:cNvPr>
          <p:cNvSpPr txBox="1"/>
          <p:nvPr/>
        </p:nvSpPr>
        <p:spPr>
          <a:xfrm>
            <a:off x="758745" y="4642964"/>
            <a:ext cx="964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42CACC-8216-41C2-8F9B-19AA677E7FE5}"/>
              </a:ext>
            </a:extLst>
          </p:cNvPr>
          <p:cNvSpPr/>
          <p:nvPr/>
        </p:nvSpPr>
        <p:spPr>
          <a:xfrm>
            <a:off x="1453167" y="3192555"/>
            <a:ext cx="360485" cy="37258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537797-98DE-4ABC-9256-A0F834964B56}"/>
              </a:ext>
            </a:extLst>
          </p:cNvPr>
          <p:cNvSpPr txBox="1"/>
          <p:nvPr/>
        </p:nvSpPr>
        <p:spPr>
          <a:xfrm>
            <a:off x="1390311" y="3270947"/>
            <a:ext cx="66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07B9F78-94AD-4A50-843B-33820657B67D}"/>
              </a:ext>
            </a:extLst>
          </p:cNvPr>
          <p:cNvSpPr/>
          <p:nvPr/>
        </p:nvSpPr>
        <p:spPr>
          <a:xfrm>
            <a:off x="1813652" y="3596579"/>
            <a:ext cx="662444" cy="68993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0EB011-94BE-4C37-95C0-08C2EEF25CDF}"/>
              </a:ext>
            </a:extLst>
          </p:cNvPr>
          <p:cNvSpPr txBox="1"/>
          <p:nvPr/>
        </p:nvSpPr>
        <p:spPr>
          <a:xfrm>
            <a:off x="1821865" y="3785168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3D955C9-E803-4938-B671-DFD8619B97EA}"/>
              </a:ext>
            </a:extLst>
          </p:cNvPr>
          <p:cNvSpPr/>
          <p:nvPr/>
        </p:nvSpPr>
        <p:spPr>
          <a:xfrm>
            <a:off x="3389674" y="3508499"/>
            <a:ext cx="690838" cy="68930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7E6547-E9C8-4CBF-B20A-E7726D37C11D}"/>
              </a:ext>
            </a:extLst>
          </p:cNvPr>
          <p:cNvSpPr txBox="1"/>
          <p:nvPr/>
        </p:nvSpPr>
        <p:spPr>
          <a:xfrm>
            <a:off x="3403873" y="3688810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27A07B-8EFF-4844-9390-141DCD6AB756}"/>
              </a:ext>
            </a:extLst>
          </p:cNvPr>
          <p:cNvSpPr/>
          <p:nvPr/>
        </p:nvSpPr>
        <p:spPr>
          <a:xfrm>
            <a:off x="3542283" y="2252186"/>
            <a:ext cx="628347" cy="1162994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D2E043-5FC9-450E-8471-7375F7137587}"/>
              </a:ext>
            </a:extLst>
          </p:cNvPr>
          <p:cNvSpPr txBox="1"/>
          <p:nvPr/>
        </p:nvSpPr>
        <p:spPr>
          <a:xfrm>
            <a:off x="3704004" y="2383951"/>
            <a:ext cx="410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23199A-F7F0-4D90-9C58-6993E3520C1F}"/>
              </a:ext>
            </a:extLst>
          </p:cNvPr>
          <p:cNvSpPr/>
          <p:nvPr/>
        </p:nvSpPr>
        <p:spPr>
          <a:xfrm>
            <a:off x="4217493" y="1587616"/>
            <a:ext cx="859878" cy="82207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F570E4-B5B9-46C4-8191-C934DDA63B94}"/>
              </a:ext>
            </a:extLst>
          </p:cNvPr>
          <p:cNvSpPr txBox="1"/>
          <p:nvPr/>
        </p:nvSpPr>
        <p:spPr>
          <a:xfrm>
            <a:off x="4316073" y="1885153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0D2590-7DDF-4213-9B22-C443A1558CE8}"/>
              </a:ext>
            </a:extLst>
          </p:cNvPr>
          <p:cNvSpPr/>
          <p:nvPr/>
        </p:nvSpPr>
        <p:spPr>
          <a:xfrm>
            <a:off x="5550958" y="1498464"/>
            <a:ext cx="591589" cy="634937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D763E6-D600-47AB-B2DF-B7B4BD21EC29}"/>
              </a:ext>
            </a:extLst>
          </p:cNvPr>
          <p:cNvSpPr txBox="1"/>
          <p:nvPr/>
        </p:nvSpPr>
        <p:spPr>
          <a:xfrm>
            <a:off x="5550958" y="1709432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2204564-4109-49BF-A1E8-BA368E528508}"/>
              </a:ext>
            </a:extLst>
          </p:cNvPr>
          <p:cNvSpPr/>
          <p:nvPr/>
        </p:nvSpPr>
        <p:spPr>
          <a:xfrm>
            <a:off x="5698119" y="2466455"/>
            <a:ext cx="815753" cy="108056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A1305A0-02ED-47B5-A0C1-585657AD37B9}"/>
              </a:ext>
            </a:extLst>
          </p:cNvPr>
          <p:cNvSpPr txBox="1"/>
          <p:nvPr/>
        </p:nvSpPr>
        <p:spPr>
          <a:xfrm>
            <a:off x="5760208" y="2898390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C9A5715-367E-4CD0-B17E-298228E2D2A7}"/>
              </a:ext>
            </a:extLst>
          </p:cNvPr>
          <p:cNvSpPr/>
          <p:nvPr/>
        </p:nvSpPr>
        <p:spPr>
          <a:xfrm>
            <a:off x="6992573" y="1407554"/>
            <a:ext cx="714675" cy="72512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44B1F4-43AF-4253-AD1F-0560B058A50D}"/>
              </a:ext>
            </a:extLst>
          </p:cNvPr>
          <p:cNvSpPr txBox="1"/>
          <p:nvPr/>
        </p:nvSpPr>
        <p:spPr>
          <a:xfrm>
            <a:off x="6992573" y="1600838"/>
            <a:ext cx="96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ADDE02-060C-411D-A66C-C37AB1C863A7}"/>
              </a:ext>
            </a:extLst>
          </p:cNvPr>
          <p:cNvSpPr txBox="1"/>
          <p:nvPr/>
        </p:nvSpPr>
        <p:spPr>
          <a:xfrm>
            <a:off x="7830502" y="1343350"/>
            <a:ext cx="3579697" cy="88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검을 얻을 수 있는 구역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무기를 얻은 직후 몬스터가 등장하도록 설계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공격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구르기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목표고정</a:t>
            </a:r>
            <a:b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튜토리얼 구역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5F85CFB-7ADB-421E-B45E-F26B91158AAC}"/>
              </a:ext>
            </a:extLst>
          </p:cNvPr>
          <p:cNvSpPr/>
          <p:nvPr/>
        </p:nvSpPr>
        <p:spPr>
          <a:xfrm>
            <a:off x="6893190" y="1341256"/>
            <a:ext cx="4563207" cy="889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F1CCE49-41E3-4DA8-9815-455223629D14}"/>
              </a:ext>
            </a:extLst>
          </p:cNvPr>
          <p:cNvSpPr txBox="1"/>
          <p:nvPr/>
        </p:nvSpPr>
        <p:spPr>
          <a:xfrm>
            <a:off x="7859116" y="2381159"/>
            <a:ext cx="3597281" cy="82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방패를 얻을 수 있는 구역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방패를 얻은 직후 몬스터가</a:t>
            </a:r>
            <a:b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대량으로 등장하도록 설계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b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가드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스킬 튜토리얼 구역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1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3BAFB35-FEA6-49E4-AF0F-2E61A9FA0B75}"/>
              </a:ext>
            </a:extLst>
          </p:cNvPr>
          <p:cNvSpPr/>
          <p:nvPr/>
        </p:nvSpPr>
        <p:spPr>
          <a:xfrm>
            <a:off x="6893190" y="2363571"/>
            <a:ext cx="4563207" cy="889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C56AD56-271E-400B-B570-56BE8E029FBB}"/>
              </a:ext>
            </a:extLst>
          </p:cNvPr>
          <p:cNvSpPr/>
          <p:nvPr/>
        </p:nvSpPr>
        <p:spPr>
          <a:xfrm>
            <a:off x="6975557" y="2434339"/>
            <a:ext cx="714675" cy="72512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401534-3F4A-4ECB-A75C-E61412DFA873}"/>
              </a:ext>
            </a:extLst>
          </p:cNvPr>
          <p:cNvSpPr txBox="1"/>
          <p:nvPr/>
        </p:nvSpPr>
        <p:spPr>
          <a:xfrm>
            <a:off x="6982523" y="2619434"/>
            <a:ext cx="96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0D759B8-B64A-4631-98E5-1A7582E80C51}"/>
              </a:ext>
            </a:extLst>
          </p:cNvPr>
          <p:cNvSpPr txBox="1"/>
          <p:nvPr/>
        </p:nvSpPr>
        <p:spPr>
          <a:xfrm>
            <a:off x="6837973" y="3642644"/>
            <a:ext cx="457222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인벤토리</a:t>
            </a:r>
            <a:r>
              <a:rPr lang="en-US" altLang="ko-KR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/</a:t>
            </a:r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아이템은 위 </a:t>
            </a:r>
            <a:r>
              <a:rPr lang="en-US" altLang="ko-KR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“</a:t>
            </a:r>
            <a:r>
              <a:rPr lang="ko-KR" altLang="en-US" sz="1600" spc="-100" dirty="0">
                <a:solidFill>
                  <a:srgbClr val="00B0F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검</a:t>
            </a:r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과</a:t>
            </a:r>
            <a:r>
              <a:rPr lang="ko-KR" altLang="en-US" sz="1600" spc="-100" dirty="0">
                <a:solidFill>
                  <a:srgbClr val="00B0F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방패</a:t>
            </a:r>
            <a:r>
              <a:rPr lang="en-US" altLang="ko-KR" sz="1600" spc="-100" dirty="0">
                <a:solidFill>
                  <a:srgbClr val="00B0F0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”</a:t>
            </a:r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를 제외하곤</a:t>
            </a:r>
            <a:br>
              <a:rPr lang="en-US" altLang="ko-KR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없음</a:t>
            </a:r>
            <a:r>
              <a:rPr lang="en-US" altLang="ko-KR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 (</a:t>
            </a:r>
            <a:r>
              <a:rPr lang="ko-KR" altLang="en-US" sz="1600" spc="-100" dirty="0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 사항은 </a:t>
            </a:r>
            <a:r>
              <a:rPr lang="en-US" altLang="ko-KR" sz="1600" spc="-100" dirty="0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G</a:t>
            </a:r>
            <a:r>
              <a:rPr lang="ko-KR" altLang="en-US" sz="1600" spc="-100" dirty="0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스타 </a:t>
            </a:r>
            <a:r>
              <a:rPr lang="ko-KR" altLang="en-US" sz="1600" spc="-100" dirty="0" err="1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프로잭트</a:t>
            </a:r>
            <a:r>
              <a:rPr lang="ko-KR" altLang="en-US" sz="1600" spc="-100" dirty="0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플레이타임으로 </a:t>
            </a:r>
            <a:br>
              <a:rPr lang="en-US" altLang="ko-KR" sz="1600" spc="-100" dirty="0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ko-KR" altLang="en-US" sz="1600" spc="-100" dirty="0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인해 결정되었으며</a:t>
            </a:r>
            <a:r>
              <a:rPr lang="en-US" altLang="ko-KR" sz="1600" spc="-100" dirty="0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1600" spc="-100" dirty="0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변동은 없습니다</a:t>
            </a:r>
            <a:r>
              <a:rPr lang="en-US" altLang="ko-KR" sz="1600" spc="-100" dirty="0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r>
              <a:rPr lang="en-US" altLang="ko-KR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)</a:t>
            </a:r>
            <a:br>
              <a:rPr lang="en-US" altLang="ko-KR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br>
              <a:rPr lang="en-US" altLang="ko-KR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추후에 맵 구조물 </a:t>
            </a:r>
            <a:r>
              <a:rPr lang="ko-KR" altLang="en-US" sz="1600" spc="-1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오브잭트와의</a:t>
            </a:r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상호작용으로</a:t>
            </a:r>
            <a:endParaRPr lang="en-US" altLang="ko-KR" sz="1600" spc="-1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  <a:p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버프 시스템을 넣을 수 있으나 아직 고려하지</a:t>
            </a:r>
            <a:br>
              <a:rPr lang="en-US" altLang="ko-KR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</a:br>
            <a:r>
              <a:rPr lang="ko-KR" altLang="en-US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않고 있습니다</a:t>
            </a:r>
            <a:r>
              <a:rPr lang="en-US" altLang="ko-KR" sz="16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1600" spc="-1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9D381A-DDBC-49A3-9879-272A19E1F69F}"/>
              </a:ext>
            </a:extLst>
          </p:cNvPr>
          <p:cNvCxnSpPr/>
          <p:nvPr/>
        </p:nvCxnSpPr>
        <p:spPr>
          <a:xfrm>
            <a:off x="6758554" y="3508499"/>
            <a:ext cx="45366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0749403-8310-4DFA-A3B2-6579C5D82609}"/>
              </a:ext>
            </a:extLst>
          </p:cNvPr>
          <p:cNvCxnSpPr/>
          <p:nvPr/>
        </p:nvCxnSpPr>
        <p:spPr>
          <a:xfrm>
            <a:off x="6758554" y="5520044"/>
            <a:ext cx="45366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76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34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A8F265-BF3A-47B3-957F-35A6D540B3FA}"/>
              </a:ext>
            </a:extLst>
          </p:cNvPr>
          <p:cNvSpPr txBox="1"/>
          <p:nvPr/>
        </p:nvSpPr>
        <p:spPr>
          <a:xfrm>
            <a:off x="489527" y="411203"/>
            <a:ext cx="384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튜토리얼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(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검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방패 획득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A70BE0A-0641-42A4-8815-456D899117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7" t="22083" r="9687" b="9166"/>
          <a:stretch/>
        </p:blipFill>
        <p:spPr>
          <a:xfrm>
            <a:off x="491105" y="1341256"/>
            <a:ext cx="6267449" cy="41754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7" name="자유형 57">
            <a:extLst>
              <a:ext uri="{FF2B5EF4-FFF2-40B4-BE49-F238E27FC236}">
                <a16:creationId xmlns:a16="http://schemas.microsoft.com/office/drawing/2014/main" id="{EFA287E6-9DCD-4FD2-AC9B-6D5028BA0197}"/>
              </a:ext>
            </a:extLst>
          </p:cNvPr>
          <p:cNvSpPr/>
          <p:nvPr/>
        </p:nvSpPr>
        <p:spPr>
          <a:xfrm>
            <a:off x="1062287" y="1838325"/>
            <a:ext cx="5220829" cy="3238500"/>
          </a:xfrm>
          <a:custGeom>
            <a:avLst/>
            <a:gdLst>
              <a:gd name="connsiteX0" fmla="*/ 295275 w 5220829"/>
              <a:gd name="connsiteY0" fmla="*/ 3238500 h 3238500"/>
              <a:gd name="connsiteX1" fmla="*/ 247650 w 5220829"/>
              <a:gd name="connsiteY1" fmla="*/ 3143250 h 3238500"/>
              <a:gd name="connsiteX2" fmla="*/ 228600 w 5220829"/>
              <a:gd name="connsiteY2" fmla="*/ 3114675 h 3238500"/>
              <a:gd name="connsiteX3" fmla="*/ 200025 w 5220829"/>
              <a:gd name="connsiteY3" fmla="*/ 3038475 h 3238500"/>
              <a:gd name="connsiteX4" fmla="*/ 161925 w 5220829"/>
              <a:gd name="connsiteY4" fmla="*/ 2952750 h 3238500"/>
              <a:gd name="connsiteX5" fmla="*/ 152400 w 5220829"/>
              <a:gd name="connsiteY5" fmla="*/ 2924175 h 3238500"/>
              <a:gd name="connsiteX6" fmla="*/ 133350 w 5220829"/>
              <a:gd name="connsiteY6" fmla="*/ 2886075 h 3238500"/>
              <a:gd name="connsiteX7" fmla="*/ 123825 w 5220829"/>
              <a:gd name="connsiteY7" fmla="*/ 2857500 h 3238500"/>
              <a:gd name="connsiteX8" fmla="*/ 104775 w 5220829"/>
              <a:gd name="connsiteY8" fmla="*/ 2828925 h 3238500"/>
              <a:gd name="connsiteX9" fmla="*/ 85725 w 5220829"/>
              <a:gd name="connsiteY9" fmla="*/ 2762250 h 3238500"/>
              <a:gd name="connsiteX10" fmla="*/ 66675 w 5220829"/>
              <a:gd name="connsiteY10" fmla="*/ 2705100 h 3238500"/>
              <a:gd name="connsiteX11" fmla="*/ 57150 w 5220829"/>
              <a:gd name="connsiteY11" fmla="*/ 2667000 h 3238500"/>
              <a:gd name="connsiteX12" fmla="*/ 38100 w 5220829"/>
              <a:gd name="connsiteY12" fmla="*/ 2600325 h 3238500"/>
              <a:gd name="connsiteX13" fmla="*/ 0 w 5220829"/>
              <a:gd name="connsiteY13" fmla="*/ 2286000 h 3238500"/>
              <a:gd name="connsiteX14" fmla="*/ 28575 w 5220829"/>
              <a:gd name="connsiteY14" fmla="*/ 2076450 h 3238500"/>
              <a:gd name="connsiteX15" fmla="*/ 38100 w 5220829"/>
              <a:gd name="connsiteY15" fmla="*/ 2038350 h 3238500"/>
              <a:gd name="connsiteX16" fmla="*/ 47625 w 5220829"/>
              <a:gd name="connsiteY16" fmla="*/ 2000250 h 3238500"/>
              <a:gd name="connsiteX17" fmla="*/ 85725 w 5220829"/>
              <a:gd name="connsiteY17" fmla="*/ 1943100 h 3238500"/>
              <a:gd name="connsiteX18" fmla="*/ 95250 w 5220829"/>
              <a:gd name="connsiteY18" fmla="*/ 1914525 h 3238500"/>
              <a:gd name="connsiteX19" fmla="*/ 180975 w 5220829"/>
              <a:gd name="connsiteY19" fmla="*/ 1847850 h 3238500"/>
              <a:gd name="connsiteX20" fmla="*/ 209550 w 5220829"/>
              <a:gd name="connsiteY20" fmla="*/ 1828800 h 3238500"/>
              <a:gd name="connsiteX21" fmla="*/ 352425 w 5220829"/>
              <a:gd name="connsiteY21" fmla="*/ 1838325 h 3238500"/>
              <a:gd name="connsiteX22" fmla="*/ 390525 w 5220829"/>
              <a:gd name="connsiteY22" fmla="*/ 1847850 h 3238500"/>
              <a:gd name="connsiteX23" fmla="*/ 457200 w 5220829"/>
              <a:gd name="connsiteY23" fmla="*/ 1800225 h 3238500"/>
              <a:gd name="connsiteX24" fmla="*/ 485775 w 5220829"/>
              <a:gd name="connsiteY24" fmla="*/ 1733550 h 3238500"/>
              <a:gd name="connsiteX25" fmla="*/ 495300 w 5220829"/>
              <a:gd name="connsiteY25" fmla="*/ 1704975 h 3238500"/>
              <a:gd name="connsiteX26" fmla="*/ 514350 w 5220829"/>
              <a:gd name="connsiteY26" fmla="*/ 1676400 h 3238500"/>
              <a:gd name="connsiteX27" fmla="*/ 542925 w 5220829"/>
              <a:gd name="connsiteY27" fmla="*/ 1619250 h 3238500"/>
              <a:gd name="connsiteX28" fmla="*/ 571500 w 5220829"/>
              <a:gd name="connsiteY28" fmla="*/ 1590675 h 3238500"/>
              <a:gd name="connsiteX29" fmla="*/ 590550 w 5220829"/>
              <a:gd name="connsiteY29" fmla="*/ 1562100 h 3238500"/>
              <a:gd name="connsiteX30" fmla="*/ 676275 w 5220829"/>
              <a:gd name="connsiteY30" fmla="*/ 1504950 h 3238500"/>
              <a:gd name="connsiteX31" fmla="*/ 704850 w 5220829"/>
              <a:gd name="connsiteY31" fmla="*/ 1485900 h 3238500"/>
              <a:gd name="connsiteX32" fmla="*/ 733425 w 5220829"/>
              <a:gd name="connsiteY32" fmla="*/ 1466850 h 3238500"/>
              <a:gd name="connsiteX33" fmla="*/ 800100 w 5220829"/>
              <a:gd name="connsiteY33" fmla="*/ 1419225 h 3238500"/>
              <a:gd name="connsiteX34" fmla="*/ 885825 w 5220829"/>
              <a:gd name="connsiteY34" fmla="*/ 1428750 h 3238500"/>
              <a:gd name="connsiteX35" fmla="*/ 914400 w 5220829"/>
              <a:gd name="connsiteY35" fmla="*/ 1457325 h 3238500"/>
              <a:gd name="connsiteX36" fmla="*/ 981075 w 5220829"/>
              <a:gd name="connsiteY36" fmla="*/ 1552575 h 3238500"/>
              <a:gd name="connsiteX37" fmla="*/ 1009650 w 5220829"/>
              <a:gd name="connsiteY37" fmla="*/ 1590675 h 3238500"/>
              <a:gd name="connsiteX38" fmla="*/ 1019175 w 5220829"/>
              <a:gd name="connsiteY38" fmla="*/ 1619250 h 3238500"/>
              <a:gd name="connsiteX39" fmla="*/ 1019175 w 5220829"/>
              <a:gd name="connsiteY39" fmla="*/ 1895475 h 3238500"/>
              <a:gd name="connsiteX40" fmla="*/ 1009650 w 5220829"/>
              <a:gd name="connsiteY40" fmla="*/ 1924050 h 3238500"/>
              <a:gd name="connsiteX41" fmla="*/ 1000125 w 5220829"/>
              <a:gd name="connsiteY41" fmla="*/ 1962150 h 3238500"/>
              <a:gd name="connsiteX42" fmla="*/ 1009650 w 5220829"/>
              <a:gd name="connsiteY42" fmla="*/ 2047875 h 3238500"/>
              <a:gd name="connsiteX43" fmla="*/ 1181100 w 5220829"/>
              <a:gd name="connsiteY43" fmla="*/ 2009775 h 3238500"/>
              <a:gd name="connsiteX44" fmla="*/ 1209675 w 5220829"/>
              <a:gd name="connsiteY44" fmla="*/ 2000250 h 3238500"/>
              <a:gd name="connsiteX45" fmla="*/ 1266825 w 5220829"/>
              <a:gd name="connsiteY45" fmla="*/ 1971675 h 3238500"/>
              <a:gd name="connsiteX46" fmla="*/ 1323975 w 5220829"/>
              <a:gd name="connsiteY46" fmla="*/ 1914525 h 3238500"/>
              <a:gd name="connsiteX47" fmla="*/ 1352550 w 5220829"/>
              <a:gd name="connsiteY47" fmla="*/ 1895475 h 3238500"/>
              <a:gd name="connsiteX48" fmla="*/ 1409700 w 5220829"/>
              <a:gd name="connsiteY48" fmla="*/ 1847850 h 3238500"/>
              <a:gd name="connsiteX49" fmla="*/ 1419225 w 5220829"/>
              <a:gd name="connsiteY49" fmla="*/ 1819275 h 3238500"/>
              <a:gd name="connsiteX50" fmla="*/ 1476375 w 5220829"/>
              <a:gd name="connsiteY50" fmla="*/ 1762125 h 3238500"/>
              <a:gd name="connsiteX51" fmla="*/ 1504950 w 5220829"/>
              <a:gd name="connsiteY51" fmla="*/ 1695450 h 3238500"/>
              <a:gd name="connsiteX52" fmla="*/ 1533525 w 5220829"/>
              <a:gd name="connsiteY52" fmla="*/ 1666875 h 3238500"/>
              <a:gd name="connsiteX53" fmla="*/ 1571625 w 5220829"/>
              <a:gd name="connsiteY53" fmla="*/ 1628775 h 3238500"/>
              <a:gd name="connsiteX54" fmla="*/ 1581150 w 5220829"/>
              <a:gd name="connsiteY54" fmla="*/ 1600200 h 3238500"/>
              <a:gd name="connsiteX55" fmla="*/ 1609725 w 5220829"/>
              <a:gd name="connsiteY55" fmla="*/ 1581150 h 3238500"/>
              <a:gd name="connsiteX56" fmla="*/ 1714500 w 5220829"/>
              <a:gd name="connsiteY56" fmla="*/ 1533525 h 3238500"/>
              <a:gd name="connsiteX57" fmla="*/ 1866900 w 5220829"/>
              <a:gd name="connsiteY57" fmla="*/ 1543050 h 3238500"/>
              <a:gd name="connsiteX58" fmla="*/ 1924050 w 5220829"/>
              <a:gd name="connsiteY58" fmla="*/ 1581150 h 3238500"/>
              <a:gd name="connsiteX59" fmla="*/ 1962150 w 5220829"/>
              <a:gd name="connsiteY59" fmla="*/ 1628775 h 3238500"/>
              <a:gd name="connsiteX60" fmla="*/ 2009775 w 5220829"/>
              <a:gd name="connsiteY60" fmla="*/ 1685925 h 3238500"/>
              <a:gd name="connsiteX61" fmla="*/ 2076450 w 5220829"/>
              <a:gd name="connsiteY61" fmla="*/ 1771650 h 3238500"/>
              <a:gd name="connsiteX62" fmla="*/ 2105025 w 5220829"/>
              <a:gd name="connsiteY62" fmla="*/ 1828800 h 3238500"/>
              <a:gd name="connsiteX63" fmla="*/ 2124075 w 5220829"/>
              <a:gd name="connsiteY63" fmla="*/ 1866900 h 3238500"/>
              <a:gd name="connsiteX64" fmla="*/ 2143125 w 5220829"/>
              <a:gd name="connsiteY64" fmla="*/ 1895475 h 3238500"/>
              <a:gd name="connsiteX65" fmla="*/ 2152650 w 5220829"/>
              <a:gd name="connsiteY65" fmla="*/ 1924050 h 3238500"/>
              <a:gd name="connsiteX66" fmla="*/ 2171700 w 5220829"/>
              <a:gd name="connsiteY66" fmla="*/ 1952625 h 3238500"/>
              <a:gd name="connsiteX67" fmla="*/ 2181225 w 5220829"/>
              <a:gd name="connsiteY67" fmla="*/ 1981200 h 3238500"/>
              <a:gd name="connsiteX68" fmla="*/ 2209800 w 5220829"/>
              <a:gd name="connsiteY68" fmla="*/ 2009775 h 3238500"/>
              <a:gd name="connsiteX69" fmla="*/ 2228850 w 5220829"/>
              <a:gd name="connsiteY69" fmla="*/ 2047875 h 3238500"/>
              <a:gd name="connsiteX70" fmla="*/ 2257425 w 5220829"/>
              <a:gd name="connsiteY70" fmla="*/ 2066925 h 3238500"/>
              <a:gd name="connsiteX71" fmla="*/ 2286000 w 5220829"/>
              <a:gd name="connsiteY71" fmla="*/ 2095500 h 3238500"/>
              <a:gd name="connsiteX72" fmla="*/ 2381250 w 5220829"/>
              <a:gd name="connsiteY72" fmla="*/ 2152650 h 3238500"/>
              <a:gd name="connsiteX73" fmla="*/ 2466975 w 5220829"/>
              <a:gd name="connsiteY73" fmla="*/ 2181225 h 3238500"/>
              <a:gd name="connsiteX74" fmla="*/ 2495550 w 5220829"/>
              <a:gd name="connsiteY74" fmla="*/ 2190750 h 3238500"/>
              <a:gd name="connsiteX75" fmla="*/ 2562225 w 5220829"/>
              <a:gd name="connsiteY75" fmla="*/ 2209800 h 3238500"/>
              <a:gd name="connsiteX76" fmla="*/ 2657475 w 5220829"/>
              <a:gd name="connsiteY76" fmla="*/ 2200275 h 3238500"/>
              <a:gd name="connsiteX77" fmla="*/ 2724150 w 5220829"/>
              <a:gd name="connsiteY77" fmla="*/ 2143125 h 3238500"/>
              <a:gd name="connsiteX78" fmla="*/ 2752725 w 5220829"/>
              <a:gd name="connsiteY78" fmla="*/ 2124075 h 3238500"/>
              <a:gd name="connsiteX79" fmla="*/ 2809875 w 5220829"/>
              <a:gd name="connsiteY79" fmla="*/ 2009775 h 3238500"/>
              <a:gd name="connsiteX80" fmla="*/ 2819400 w 5220829"/>
              <a:gd name="connsiteY80" fmla="*/ 1981200 h 3238500"/>
              <a:gd name="connsiteX81" fmla="*/ 2809875 w 5220829"/>
              <a:gd name="connsiteY81" fmla="*/ 1552575 h 3238500"/>
              <a:gd name="connsiteX82" fmla="*/ 2800350 w 5220829"/>
              <a:gd name="connsiteY82" fmla="*/ 1466850 h 3238500"/>
              <a:gd name="connsiteX83" fmla="*/ 2790825 w 5220829"/>
              <a:gd name="connsiteY83" fmla="*/ 1314450 h 3238500"/>
              <a:gd name="connsiteX84" fmla="*/ 2800350 w 5220829"/>
              <a:gd name="connsiteY84" fmla="*/ 962025 h 3238500"/>
              <a:gd name="connsiteX85" fmla="*/ 2828925 w 5220829"/>
              <a:gd name="connsiteY85" fmla="*/ 723900 h 3238500"/>
              <a:gd name="connsiteX86" fmla="*/ 2838450 w 5220829"/>
              <a:gd name="connsiteY86" fmla="*/ 695325 h 3238500"/>
              <a:gd name="connsiteX87" fmla="*/ 2857500 w 5220829"/>
              <a:gd name="connsiteY87" fmla="*/ 666750 h 3238500"/>
              <a:gd name="connsiteX88" fmla="*/ 2876550 w 5220829"/>
              <a:gd name="connsiteY88" fmla="*/ 600075 h 3238500"/>
              <a:gd name="connsiteX89" fmla="*/ 2924175 w 5220829"/>
              <a:gd name="connsiteY89" fmla="*/ 523875 h 3238500"/>
              <a:gd name="connsiteX90" fmla="*/ 2962275 w 5220829"/>
              <a:gd name="connsiteY90" fmla="*/ 438150 h 3238500"/>
              <a:gd name="connsiteX91" fmla="*/ 2981325 w 5220829"/>
              <a:gd name="connsiteY91" fmla="*/ 409575 h 3238500"/>
              <a:gd name="connsiteX92" fmla="*/ 2990850 w 5220829"/>
              <a:gd name="connsiteY92" fmla="*/ 381000 h 3238500"/>
              <a:gd name="connsiteX93" fmla="*/ 3009900 w 5220829"/>
              <a:gd name="connsiteY93" fmla="*/ 352425 h 3238500"/>
              <a:gd name="connsiteX94" fmla="*/ 3028950 w 5220829"/>
              <a:gd name="connsiteY94" fmla="*/ 314325 h 3238500"/>
              <a:gd name="connsiteX95" fmla="*/ 3067050 w 5220829"/>
              <a:gd name="connsiteY95" fmla="*/ 257175 h 3238500"/>
              <a:gd name="connsiteX96" fmla="*/ 3095625 w 5220829"/>
              <a:gd name="connsiteY96" fmla="*/ 190500 h 3238500"/>
              <a:gd name="connsiteX97" fmla="*/ 3124200 w 5220829"/>
              <a:gd name="connsiteY97" fmla="*/ 171450 h 3238500"/>
              <a:gd name="connsiteX98" fmla="*/ 3171825 w 5220829"/>
              <a:gd name="connsiteY98" fmla="*/ 133350 h 3238500"/>
              <a:gd name="connsiteX99" fmla="*/ 4114800 w 5220829"/>
              <a:gd name="connsiteY99" fmla="*/ 123825 h 3238500"/>
              <a:gd name="connsiteX100" fmla="*/ 4162425 w 5220829"/>
              <a:gd name="connsiteY100" fmla="*/ 114300 h 3238500"/>
              <a:gd name="connsiteX101" fmla="*/ 4191000 w 5220829"/>
              <a:gd name="connsiteY101" fmla="*/ 95250 h 3238500"/>
              <a:gd name="connsiteX102" fmla="*/ 4229100 w 5220829"/>
              <a:gd name="connsiteY102" fmla="*/ 85725 h 3238500"/>
              <a:gd name="connsiteX103" fmla="*/ 4295775 w 5220829"/>
              <a:gd name="connsiteY103" fmla="*/ 47625 h 3238500"/>
              <a:gd name="connsiteX104" fmla="*/ 4324350 w 5220829"/>
              <a:gd name="connsiteY104" fmla="*/ 28575 h 3238500"/>
              <a:gd name="connsiteX105" fmla="*/ 4362450 w 5220829"/>
              <a:gd name="connsiteY105" fmla="*/ 19050 h 3238500"/>
              <a:gd name="connsiteX106" fmla="*/ 4419600 w 5220829"/>
              <a:gd name="connsiteY106" fmla="*/ 0 h 3238500"/>
              <a:gd name="connsiteX107" fmla="*/ 4600575 w 5220829"/>
              <a:gd name="connsiteY107" fmla="*/ 19050 h 3238500"/>
              <a:gd name="connsiteX108" fmla="*/ 4648200 w 5220829"/>
              <a:gd name="connsiteY108" fmla="*/ 38100 h 3238500"/>
              <a:gd name="connsiteX109" fmla="*/ 4686300 w 5220829"/>
              <a:gd name="connsiteY109" fmla="*/ 57150 h 3238500"/>
              <a:gd name="connsiteX110" fmla="*/ 4733925 w 5220829"/>
              <a:gd name="connsiteY110" fmla="*/ 76200 h 3238500"/>
              <a:gd name="connsiteX111" fmla="*/ 4772025 w 5220829"/>
              <a:gd name="connsiteY111" fmla="*/ 104775 h 3238500"/>
              <a:gd name="connsiteX112" fmla="*/ 4810125 w 5220829"/>
              <a:gd name="connsiteY112" fmla="*/ 123825 h 3238500"/>
              <a:gd name="connsiteX113" fmla="*/ 4867275 w 5220829"/>
              <a:gd name="connsiteY113" fmla="*/ 161925 h 3238500"/>
              <a:gd name="connsiteX114" fmla="*/ 4905375 w 5220829"/>
              <a:gd name="connsiteY114" fmla="*/ 180975 h 3238500"/>
              <a:gd name="connsiteX115" fmla="*/ 4981575 w 5220829"/>
              <a:gd name="connsiteY115" fmla="*/ 247650 h 3238500"/>
              <a:gd name="connsiteX116" fmla="*/ 5000625 w 5220829"/>
              <a:gd name="connsiteY116" fmla="*/ 276225 h 3238500"/>
              <a:gd name="connsiteX117" fmla="*/ 5067300 w 5220829"/>
              <a:gd name="connsiteY117" fmla="*/ 323850 h 3238500"/>
              <a:gd name="connsiteX118" fmla="*/ 5105400 w 5220829"/>
              <a:gd name="connsiteY118" fmla="*/ 381000 h 3238500"/>
              <a:gd name="connsiteX119" fmla="*/ 5124450 w 5220829"/>
              <a:gd name="connsiteY119" fmla="*/ 409575 h 3238500"/>
              <a:gd name="connsiteX120" fmla="*/ 5133975 w 5220829"/>
              <a:gd name="connsiteY120" fmla="*/ 438150 h 3238500"/>
              <a:gd name="connsiteX121" fmla="*/ 5153025 w 5220829"/>
              <a:gd name="connsiteY121" fmla="*/ 476250 h 3238500"/>
              <a:gd name="connsiteX122" fmla="*/ 5172075 w 5220829"/>
              <a:gd name="connsiteY122" fmla="*/ 542925 h 3238500"/>
              <a:gd name="connsiteX123" fmla="*/ 5200650 w 5220829"/>
              <a:gd name="connsiteY123" fmla="*/ 609600 h 3238500"/>
              <a:gd name="connsiteX124" fmla="*/ 5210175 w 5220829"/>
              <a:gd name="connsiteY124" fmla="*/ 1247775 h 3238500"/>
              <a:gd name="connsiteX125" fmla="*/ 5181600 w 5220829"/>
              <a:gd name="connsiteY125" fmla="*/ 1181100 h 3238500"/>
              <a:gd name="connsiteX126" fmla="*/ 5181600 w 5220829"/>
              <a:gd name="connsiteY126" fmla="*/ 1162050 h 323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5220829" h="3238500">
                <a:moveTo>
                  <a:pt x="295275" y="3238500"/>
                </a:moveTo>
                <a:cubicBezTo>
                  <a:pt x="279400" y="3206750"/>
                  <a:pt x="267341" y="3172786"/>
                  <a:pt x="247650" y="3143250"/>
                </a:cubicBezTo>
                <a:cubicBezTo>
                  <a:pt x="241300" y="3133725"/>
                  <a:pt x="233720" y="3124914"/>
                  <a:pt x="228600" y="3114675"/>
                </a:cubicBezTo>
                <a:cubicBezTo>
                  <a:pt x="210191" y="3077858"/>
                  <a:pt x="212391" y="3071450"/>
                  <a:pt x="200025" y="3038475"/>
                </a:cubicBezTo>
                <a:cubicBezTo>
                  <a:pt x="155717" y="2920319"/>
                  <a:pt x="205218" y="3053767"/>
                  <a:pt x="161925" y="2952750"/>
                </a:cubicBezTo>
                <a:cubicBezTo>
                  <a:pt x="157970" y="2943522"/>
                  <a:pt x="156355" y="2933403"/>
                  <a:pt x="152400" y="2924175"/>
                </a:cubicBezTo>
                <a:cubicBezTo>
                  <a:pt x="146807" y="2911124"/>
                  <a:pt x="138943" y="2899126"/>
                  <a:pt x="133350" y="2886075"/>
                </a:cubicBezTo>
                <a:cubicBezTo>
                  <a:pt x="129395" y="2876847"/>
                  <a:pt x="128315" y="2866480"/>
                  <a:pt x="123825" y="2857500"/>
                </a:cubicBezTo>
                <a:cubicBezTo>
                  <a:pt x="118705" y="2847261"/>
                  <a:pt x="109895" y="2839164"/>
                  <a:pt x="104775" y="2828925"/>
                </a:cubicBezTo>
                <a:cubicBezTo>
                  <a:pt x="96772" y="2812920"/>
                  <a:pt x="90303" y="2777509"/>
                  <a:pt x="85725" y="2762250"/>
                </a:cubicBezTo>
                <a:cubicBezTo>
                  <a:pt x="79955" y="2743016"/>
                  <a:pt x="71545" y="2724581"/>
                  <a:pt x="66675" y="2705100"/>
                </a:cubicBezTo>
                <a:cubicBezTo>
                  <a:pt x="63500" y="2692400"/>
                  <a:pt x="60746" y="2679587"/>
                  <a:pt x="57150" y="2667000"/>
                </a:cubicBezTo>
                <a:cubicBezTo>
                  <a:pt x="48091" y="2635293"/>
                  <a:pt x="44055" y="2636057"/>
                  <a:pt x="38100" y="2600325"/>
                </a:cubicBezTo>
                <a:cubicBezTo>
                  <a:pt x="20714" y="2496010"/>
                  <a:pt x="10515" y="2391152"/>
                  <a:pt x="0" y="2286000"/>
                </a:cubicBezTo>
                <a:cubicBezTo>
                  <a:pt x="11390" y="2126535"/>
                  <a:pt x="-1283" y="2195883"/>
                  <a:pt x="28575" y="2076450"/>
                </a:cubicBezTo>
                <a:lnTo>
                  <a:pt x="38100" y="2038350"/>
                </a:lnTo>
                <a:cubicBezTo>
                  <a:pt x="41275" y="2025650"/>
                  <a:pt x="40363" y="2011142"/>
                  <a:pt x="47625" y="2000250"/>
                </a:cubicBezTo>
                <a:cubicBezTo>
                  <a:pt x="60325" y="1981200"/>
                  <a:pt x="78485" y="1964820"/>
                  <a:pt x="85725" y="1943100"/>
                </a:cubicBezTo>
                <a:cubicBezTo>
                  <a:pt x="88900" y="1933575"/>
                  <a:pt x="89086" y="1922450"/>
                  <a:pt x="95250" y="1914525"/>
                </a:cubicBezTo>
                <a:cubicBezTo>
                  <a:pt x="166948" y="1822342"/>
                  <a:pt x="124066" y="1876305"/>
                  <a:pt x="180975" y="1847850"/>
                </a:cubicBezTo>
                <a:cubicBezTo>
                  <a:pt x="191214" y="1842730"/>
                  <a:pt x="200025" y="1835150"/>
                  <a:pt x="209550" y="1828800"/>
                </a:cubicBezTo>
                <a:cubicBezTo>
                  <a:pt x="257175" y="1831975"/>
                  <a:pt x="304957" y="1833328"/>
                  <a:pt x="352425" y="1838325"/>
                </a:cubicBezTo>
                <a:cubicBezTo>
                  <a:pt x="365444" y="1839695"/>
                  <a:pt x="377535" y="1849474"/>
                  <a:pt x="390525" y="1847850"/>
                </a:cubicBezTo>
                <a:cubicBezTo>
                  <a:pt x="419181" y="1844268"/>
                  <a:pt x="438974" y="1818451"/>
                  <a:pt x="457200" y="1800225"/>
                </a:cubicBezTo>
                <a:cubicBezTo>
                  <a:pt x="479538" y="1733212"/>
                  <a:pt x="450465" y="1815940"/>
                  <a:pt x="485775" y="1733550"/>
                </a:cubicBezTo>
                <a:cubicBezTo>
                  <a:pt x="489730" y="1724322"/>
                  <a:pt x="490810" y="1713955"/>
                  <a:pt x="495300" y="1704975"/>
                </a:cubicBezTo>
                <a:cubicBezTo>
                  <a:pt x="500420" y="1694736"/>
                  <a:pt x="509230" y="1686639"/>
                  <a:pt x="514350" y="1676400"/>
                </a:cubicBezTo>
                <a:cubicBezTo>
                  <a:pt x="535829" y="1633442"/>
                  <a:pt x="508803" y="1660196"/>
                  <a:pt x="542925" y="1619250"/>
                </a:cubicBezTo>
                <a:cubicBezTo>
                  <a:pt x="551549" y="1608902"/>
                  <a:pt x="562876" y="1601023"/>
                  <a:pt x="571500" y="1590675"/>
                </a:cubicBezTo>
                <a:cubicBezTo>
                  <a:pt x="578829" y="1581881"/>
                  <a:pt x="581935" y="1569638"/>
                  <a:pt x="590550" y="1562100"/>
                </a:cubicBezTo>
                <a:lnTo>
                  <a:pt x="676275" y="1504950"/>
                </a:lnTo>
                <a:lnTo>
                  <a:pt x="704850" y="1485900"/>
                </a:lnTo>
                <a:cubicBezTo>
                  <a:pt x="714375" y="1479550"/>
                  <a:pt x="724267" y="1473719"/>
                  <a:pt x="733425" y="1466850"/>
                </a:cubicBezTo>
                <a:cubicBezTo>
                  <a:pt x="780683" y="1431406"/>
                  <a:pt x="758316" y="1447081"/>
                  <a:pt x="800100" y="1419225"/>
                </a:cubicBezTo>
                <a:cubicBezTo>
                  <a:pt x="828675" y="1422400"/>
                  <a:pt x="858550" y="1419658"/>
                  <a:pt x="885825" y="1428750"/>
                </a:cubicBezTo>
                <a:cubicBezTo>
                  <a:pt x="898604" y="1433010"/>
                  <a:pt x="905634" y="1447098"/>
                  <a:pt x="914400" y="1457325"/>
                </a:cubicBezTo>
                <a:cubicBezTo>
                  <a:pt x="946923" y="1495269"/>
                  <a:pt x="948287" y="1508857"/>
                  <a:pt x="981075" y="1552575"/>
                </a:cubicBezTo>
                <a:lnTo>
                  <a:pt x="1009650" y="1590675"/>
                </a:lnTo>
                <a:cubicBezTo>
                  <a:pt x="1012825" y="1600200"/>
                  <a:pt x="1017206" y="1609405"/>
                  <a:pt x="1019175" y="1619250"/>
                </a:cubicBezTo>
                <a:cubicBezTo>
                  <a:pt x="1038969" y="1718221"/>
                  <a:pt x="1028534" y="1778494"/>
                  <a:pt x="1019175" y="1895475"/>
                </a:cubicBezTo>
                <a:cubicBezTo>
                  <a:pt x="1018374" y="1905483"/>
                  <a:pt x="1012408" y="1914396"/>
                  <a:pt x="1009650" y="1924050"/>
                </a:cubicBezTo>
                <a:cubicBezTo>
                  <a:pt x="1006054" y="1936637"/>
                  <a:pt x="1003300" y="1949450"/>
                  <a:pt x="1000125" y="1962150"/>
                </a:cubicBezTo>
                <a:cubicBezTo>
                  <a:pt x="1003300" y="1990725"/>
                  <a:pt x="984282" y="2034345"/>
                  <a:pt x="1009650" y="2047875"/>
                </a:cubicBezTo>
                <a:cubicBezTo>
                  <a:pt x="1110632" y="2101732"/>
                  <a:pt x="1124521" y="2042106"/>
                  <a:pt x="1181100" y="2009775"/>
                </a:cubicBezTo>
                <a:cubicBezTo>
                  <a:pt x="1189817" y="2004794"/>
                  <a:pt x="1200695" y="2004740"/>
                  <a:pt x="1209675" y="2000250"/>
                </a:cubicBezTo>
                <a:cubicBezTo>
                  <a:pt x="1283533" y="1963321"/>
                  <a:pt x="1195001" y="1995616"/>
                  <a:pt x="1266825" y="1971675"/>
                </a:cubicBezTo>
                <a:cubicBezTo>
                  <a:pt x="1285875" y="1952625"/>
                  <a:pt x="1301559" y="1929469"/>
                  <a:pt x="1323975" y="1914525"/>
                </a:cubicBezTo>
                <a:cubicBezTo>
                  <a:pt x="1333500" y="1908175"/>
                  <a:pt x="1343756" y="1902804"/>
                  <a:pt x="1352550" y="1895475"/>
                </a:cubicBezTo>
                <a:cubicBezTo>
                  <a:pt x="1425889" y="1834359"/>
                  <a:pt x="1338754" y="1895148"/>
                  <a:pt x="1409700" y="1847850"/>
                </a:cubicBezTo>
                <a:cubicBezTo>
                  <a:pt x="1412875" y="1838325"/>
                  <a:pt x="1413061" y="1827200"/>
                  <a:pt x="1419225" y="1819275"/>
                </a:cubicBezTo>
                <a:cubicBezTo>
                  <a:pt x="1435765" y="1798009"/>
                  <a:pt x="1476375" y="1762125"/>
                  <a:pt x="1476375" y="1762125"/>
                </a:cubicBezTo>
                <a:cubicBezTo>
                  <a:pt x="1484148" y="1738806"/>
                  <a:pt x="1490237" y="1716048"/>
                  <a:pt x="1504950" y="1695450"/>
                </a:cubicBezTo>
                <a:cubicBezTo>
                  <a:pt x="1512780" y="1684489"/>
                  <a:pt x="1524000" y="1676400"/>
                  <a:pt x="1533525" y="1666875"/>
                </a:cubicBezTo>
                <a:cubicBezTo>
                  <a:pt x="1558925" y="1590675"/>
                  <a:pt x="1520825" y="1679575"/>
                  <a:pt x="1571625" y="1628775"/>
                </a:cubicBezTo>
                <a:cubicBezTo>
                  <a:pt x="1578725" y="1621675"/>
                  <a:pt x="1574878" y="1608040"/>
                  <a:pt x="1581150" y="1600200"/>
                </a:cubicBezTo>
                <a:cubicBezTo>
                  <a:pt x="1588301" y="1591261"/>
                  <a:pt x="1599675" y="1586632"/>
                  <a:pt x="1609725" y="1581150"/>
                </a:cubicBezTo>
                <a:cubicBezTo>
                  <a:pt x="1676652" y="1544644"/>
                  <a:pt x="1665438" y="1549879"/>
                  <a:pt x="1714500" y="1533525"/>
                </a:cubicBezTo>
                <a:cubicBezTo>
                  <a:pt x="1765300" y="1536700"/>
                  <a:pt x="1817267" y="1531770"/>
                  <a:pt x="1866900" y="1543050"/>
                </a:cubicBezTo>
                <a:cubicBezTo>
                  <a:pt x="1889226" y="1548124"/>
                  <a:pt x="1924050" y="1581150"/>
                  <a:pt x="1924050" y="1581150"/>
                </a:cubicBezTo>
                <a:cubicBezTo>
                  <a:pt x="1939687" y="1628060"/>
                  <a:pt x="1922380" y="1595634"/>
                  <a:pt x="1962150" y="1628775"/>
                </a:cubicBezTo>
                <a:cubicBezTo>
                  <a:pt x="2007686" y="1666721"/>
                  <a:pt x="1975718" y="1645057"/>
                  <a:pt x="2009775" y="1685925"/>
                </a:cubicBezTo>
                <a:cubicBezTo>
                  <a:pt x="2037170" y="1718799"/>
                  <a:pt x="2060401" y="1723502"/>
                  <a:pt x="2076450" y="1771650"/>
                </a:cubicBezTo>
                <a:cubicBezTo>
                  <a:pt x="2093914" y="1824041"/>
                  <a:pt x="2075482" y="1777099"/>
                  <a:pt x="2105025" y="1828800"/>
                </a:cubicBezTo>
                <a:cubicBezTo>
                  <a:pt x="2112070" y="1841128"/>
                  <a:pt x="2117030" y="1854572"/>
                  <a:pt x="2124075" y="1866900"/>
                </a:cubicBezTo>
                <a:cubicBezTo>
                  <a:pt x="2129755" y="1876839"/>
                  <a:pt x="2138005" y="1885236"/>
                  <a:pt x="2143125" y="1895475"/>
                </a:cubicBezTo>
                <a:cubicBezTo>
                  <a:pt x="2147615" y="1904455"/>
                  <a:pt x="2148160" y="1915070"/>
                  <a:pt x="2152650" y="1924050"/>
                </a:cubicBezTo>
                <a:cubicBezTo>
                  <a:pt x="2157770" y="1934289"/>
                  <a:pt x="2166580" y="1942386"/>
                  <a:pt x="2171700" y="1952625"/>
                </a:cubicBezTo>
                <a:cubicBezTo>
                  <a:pt x="2176190" y="1961605"/>
                  <a:pt x="2175656" y="1972846"/>
                  <a:pt x="2181225" y="1981200"/>
                </a:cubicBezTo>
                <a:cubicBezTo>
                  <a:pt x="2188697" y="1992408"/>
                  <a:pt x="2201970" y="1998814"/>
                  <a:pt x="2209800" y="2009775"/>
                </a:cubicBezTo>
                <a:cubicBezTo>
                  <a:pt x="2218053" y="2021329"/>
                  <a:pt x="2219760" y="2036967"/>
                  <a:pt x="2228850" y="2047875"/>
                </a:cubicBezTo>
                <a:cubicBezTo>
                  <a:pt x="2236179" y="2056669"/>
                  <a:pt x="2248631" y="2059596"/>
                  <a:pt x="2257425" y="2066925"/>
                </a:cubicBezTo>
                <a:cubicBezTo>
                  <a:pt x="2267773" y="2075549"/>
                  <a:pt x="2274925" y="2087833"/>
                  <a:pt x="2286000" y="2095500"/>
                </a:cubicBezTo>
                <a:cubicBezTo>
                  <a:pt x="2316443" y="2116576"/>
                  <a:pt x="2346124" y="2140941"/>
                  <a:pt x="2381250" y="2152650"/>
                </a:cubicBezTo>
                <a:lnTo>
                  <a:pt x="2466975" y="2181225"/>
                </a:lnTo>
                <a:cubicBezTo>
                  <a:pt x="2476500" y="2184400"/>
                  <a:pt x="2485810" y="2188315"/>
                  <a:pt x="2495550" y="2190750"/>
                </a:cubicBezTo>
                <a:cubicBezTo>
                  <a:pt x="2543390" y="2202710"/>
                  <a:pt x="2521231" y="2196135"/>
                  <a:pt x="2562225" y="2209800"/>
                </a:cubicBezTo>
                <a:cubicBezTo>
                  <a:pt x="2593975" y="2206625"/>
                  <a:pt x="2626275" y="2206961"/>
                  <a:pt x="2657475" y="2200275"/>
                </a:cubicBezTo>
                <a:cubicBezTo>
                  <a:pt x="2704832" y="2190127"/>
                  <a:pt x="2692581" y="2174694"/>
                  <a:pt x="2724150" y="2143125"/>
                </a:cubicBezTo>
                <a:cubicBezTo>
                  <a:pt x="2732245" y="2135030"/>
                  <a:pt x="2743200" y="2130425"/>
                  <a:pt x="2752725" y="2124075"/>
                </a:cubicBezTo>
                <a:cubicBezTo>
                  <a:pt x="2801964" y="2050217"/>
                  <a:pt x="2783585" y="2088645"/>
                  <a:pt x="2809875" y="2009775"/>
                </a:cubicBezTo>
                <a:lnTo>
                  <a:pt x="2819400" y="1981200"/>
                </a:lnTo>
                <a:cubicBezTo>
                  <a:pt x="2816225" y="1838325"/>
                  <a:pt x="2815164" y="1695387"/>
                  <a:pt x="2809875" y="1552575"/>
                </a:cubicBezTo>
                <a:cubicBezTo>
                  <a:pt x="2808811" y="1523844"/>
                  <a:pt x="2802643" y="1495509"/>
                  <a:pt x="2800350" y="1466850"/>
                </a:cubicBezTo>
                <a:cubicBezTo>
                  <a:pt x="2796291" y="1416113"/>
                  <a:pt x="2794000" y="1365250"/>
                  <a:pt x="2790825" y="1314450"/>
                </a:cubicBezTo>
                <a:cubicBezTo>
                  <a:pt x="2794000" y="1196975"/>
                  <a:pt x="2794280" y="1079386"/>
                  <a:pt x="2800350" y="962025"/>
                </a:cubicBezTo>
                <a:cubicBezTo>
                  <a:pt x="2805157" y="869083"/>
                  <a:pt x="2806182" y="803500"/>
                  <a:pt x="2828925" y="723900"/>
                </a:cubicBezTo>
                <a:cubicBezTo>
                  <a:pt x="2831683" y="714246"/>
                  <a:pt x="2833960" y="704305"/>
                  <a:pt x="2838450" y="695325"/>
                </a:cubicBezTo>
                <a:cubicBezTo>
                  <a:pt x="2843570" y="685086"/>
                  <a:pt x="2852380" y="676989"/>
                  <a:pt x="2857500" y="666750"/>
                </a:cubicBezTo>
                <a:cubicBezTo>
                  <a:pt x="2880717" y="620316"/>
                  <a:pt x="2852135" y="655008"/>
                  <a:pt x="2876550" y="600075"/>
                </a:cubicBezTo>
                <a:cubicBezTo>
                  <a:pt x="2925428" y="490099"/>
                  <a:pt x="2885943" y="600339"/>
                  <a:pt x="2924175" y="523875"/>
                </a:cubicBezTo>
                <a:cubicBezTo>
                  <a:pt x="2964998" y="442228"/>
                  <a:pt x="2921876" y="508848"/>
                  <a:pt x="2962275" y="438150"/>
                </a:cubicBezTo>
                <a:cubicBezTo>
                  <a:pt x="2967955" y="428211"/>
                  <a:pt x="2976205" y="419814"/>
                  <a:pt x="2981325" y="409575"/>
                </a:cubicBezTo>
                <a:cubicBezTo>
                  <a:pt x="2985815" y="400595"/>
                  <a:pt x="2986360" y="389980"/>
                  <a:pt x="2990850" y="381000"/>
                </a:cubicBezTo>
                <a:cubicBezTo>
                  <a:pt x="2995970" y="370761"/>
                  <a:pt x="3004220" y="362364"/>
                  <a:pt x="3009900" y="352425"/>
                </a:cubicBezTo>
                <a:cubicBezTo>
                  <a:pt x="3016945" y="340097"/>
                  <a:pt x="3021645" y="326501"/>
                  <a:pt x="3028950" y="314325"/>
                </a:cubicBezTo>
                <a:cubicBezTo>
                  <a:pt x="3040730" y="294692"/>
                  <a:pt x="3067050" y="257175"/>
                  <a:pt x="3067050" y="257175"/>
                </a:cubicBezTo>
                <a:cubicBezTo>
                  <a:pt x="3074337" y="228028"/>
                  <a:pt x="3073699" y="212426"/>
                  <a:pt x="3095625" y="190500"/>
                </a:cubicBezTo>
                <a:cubicBezTo>
                  <a:pt x="3103720" y="182405"/>
                  <a:pt x="3114675" y="177800"/>
                  <a:pt x="3124200" y="171450"/>
                </a:cubicBezTo>
                <a:cubicBezTo>
                  <a:pt x="3139291" y="148814"/>
                  <a:pt x="3140747" y="133959"/>
                  <a:pt x="3171825" y="133350"/>
                </a:cubicBezTo>
                <a:lnTo>
                  <a:pt x="4114800" y="123825"/>
                </a:lnTo>
                <a:cubicBezTo>
                  <a:pt x="4130675" y="120650"/>
                  <a:pt x="4147266" y="119984"/>
                  <a:pt x="4162425" y="114300"/>
                </a:cubicBezTo>
                <a:cubicBezTo>
                  <a:pt x="4173144" y="110280"/>
                  <a:pt x="4180478" y="99759"/>
                  <a:pt x="4191000" y="95250"/>
                </a:cubicBezTo>
                <a:cubicBezTo>
                  <a:pt x="4203032" y="90093"/>
                  <a:pt x="4216400" y="88900"/>
                  <a:pt x="4229100" y="85725"/>
                </a:cubicBezTo>
                <a:cubicBezTo>
                  <a:pt x="4321228" y="16629"/>
                  <a:pt x="4223049" y="83988"/>
                  <a:pt x="4295775" y="47625"/>
                </a:cubicBezTo>
                <a:cubicBezTo>
                  <a:pt x="4306014" y="42505"/>
                  <a:pt x="4313828" y="33084"/>
                  <a:pt x="4324350" y="28575"/>
                </a:cubicBezTo>
                <a:cubicBezTo>
                  <a:pt x="4336382" y="23418"/>
                  <a:pt x="4349911" y="22812"/>
                  <a:pt x="4362450" y="19050"/>
                </a:cubicBezTo>
                <a:cubicBezTo>
                  <a:pt x="4381684" y="13280"/>
                  <a:pt x="4419600" y="0"/>
                  <a:pt x="4419600" y="0"/>
                </a:cubicBezTo>
                <a:cubicBezTo>
                  <a:pt x="4479925" y="6350"/>
                  <a:pt x="4540742" y="9078"/>
                  <a:pt x="4600575" y="19050"/>
                </a:cubicBezTo>
                <a:cubicBezTo>
                  <a:pt x="4617440" y="21861"/>
                  <a:pt x="4632576" y="31156"/>
                  <a:pt x="4648200" y="38100"/>
                </a:cubicBezTo>
                <a:cubicBezTo>
                  <a:pt x="4661175" y="43867"/>
                  <a:pt x="4673325" y="51383"/>
                  <a:pt x="4686300" y="57150"/>
                </a:cubicBezTo>
                <a:cubicBezTo>
                  <a:pt x="4701924" y="64094"/>
                  <a:pt x="4718979" y="67897"/>
                  <a:pt x="4733925" y="76200"/>
                </a:cubicBezTo>
                <a:cubicBezTo>
                  <a:pt x="4747802" y="83910"/>
                  <a:pt x="4758563" y="96361"/>
                  <a:pt x="4772025" y="104775"/>
                </a:cubicBezTo>
                <a:cubicBezTo>
                  <a:pt x="4784066" y="112300"/>
                  <a:pt x="4797949" y="116520"/>
                  <a:pt x="4810125" y="123825"/>
                </a:cubicBezTo>
                <a:cubicBezTo>
                  <a:pt x="4829758" y="135605"/>
                  <a:pt x="4846797" y="151686"/>
                  <a:pt x="4867275" y="161925"/>
                </a:cubicBezTo>
                <a:cubicBezTo>
                  <a:pt x="4879975" y="168275"/>
                  <a:pt x="4893561" y="173099"/>
                  <a:pt x="4905375" y="180975"/>
                </a:cubicBezTo>
                <a:cubicBezTo>
                  <a:pt x="4924674" y="193841"/>
                  <a:pt x="4964362" y="226995"/>
                  <a:pt x="4981575" y="247650"/>
                </a:cubicBezTo>
                <a:cubicBezTo>
                  <a:pt x="4988904" y="256444"/>
                  <a:pt x="4992530" y="268130"/>
                  <a:pt x="5000625" y="276225"/>
                </a:cubicBezTo>
                <a:cubicBezTo>
                  <a:pt x="5051597" y="327197"/>
                  <a:pt x="5007300" y="256350"/>
                  <a:pt x="5067300" y="323850"/>
                </a:cubicBezTo>
                <a:cubicBezTo>
                  <a:pt x="5082511" y="340962"/>
                  <a:pt x="5092700" y="361950"/>
                  <a:pt x="5105400" y="381000"/>
                </a:cubicBezTo>
                <a:cubicBezTo>
                  <a:pt x="5111750" y="390525"/>
                  <a:pt x="5120830" y="398715"/>
                  <a:pt x="5124450" y="409575"/>
                </a:cubicBezTo>
                <a:cubicBezTo>
                  <a:pt x="5127625" y="419100"/>
                  <a:pt x="5130020" y="428922"/>
                  <a:pt x="5133975" y="438150"/>
                </a:cubicBezTo>
                <a:cubicBezTo>
                  <a:pt x="5139568" y="451201"/>
                  <a:pt x="5148039" y="462955"/>
                  <a:pt x="5153025" y="476250"/>
                </a:cubicBezTo>
                <a:cubicBezTo>
                  <a:pt x="5177192" y="540696"/>
                  <a:pt x="5149048" y="489195"/>
                  <a:pt x="5172075" y="542925"/>
                </a:cubicBezTo>
                <a:cubicBezTo>
                  <a:pt x="5207385" y="625315"/>
                  <a:pt x="5178312" y="542587"/>
                  <a:pt x="5200650" y="609600"/>
                </a:cubicBezTo>
                <a:cubicBezTo>
                  <a:pt x="5230337" y="980688"/>
                  <a:pt x="5221595" y="768119"/>
                  <a:pt x="5210175" y="1247775"/>
                </a:cubicBezTo>
                <a:cubicBezTo>
                  <a:pt x="5199848" y="1227122"/>
                  <a:pt x="5186272" y="1204459"/>
                  <a:pt x="5181600" y="1181100"/>
                </a:cubicBezTo>
                <a:cubicBezTo>
                  <a:pt x="5180355" y="1174873"/>
                  <a:pt x="5181600" y="1168400"/>
                  <a:pt x="5181600" y="1162050"/>
                </a:cubicBezTo>
              </a:path>
            </a:pathLst>
          </a:custGeom>
          <a:noFill/>
          <a:ln w="38100">
            <a:solidFill>
              <a:srgbClr val="CCF0CC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65B2A7-DCBE-4C99-B697-F2389C9DC39A}"/>
              </a:ext>
            </a:extLst>
          </p:cNvPr>
          <p:cNvSpPr/>
          <p:nvPr/>
        </p:nvSpPr>
        <p:spPr>
          <a:xfrm>
            <a:off x="697004" y="4317953"/>
            <a:ext cx="1026270" cy="1050133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3E7CC4-1E0E-4A9C-AEA3-34F1F050FC42}"/>
              </a:ext>
            </a:extLst>
          </p:cNvPr>
          <p:cNvSpPr txBox="1"/>
          <p:nvPr/>
        </p:nvSpPr>
        <p:spPr>
          <a:xfrm>
            <a:off x="758745" y="4642964"/>
            <a:ext cx="964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A42CACC-8216-41C2-8F9B-19AA677E7FE5}"/>
              </a:ext>
            </a:extLst>
          </p:cNvPr>
          <p:cNvSpPr/>
          <p:nvPr/>
        </p:nvSpPr>
        <p:spPr>
          <a:xfrm>
            <a:off x="1453167" y="3192555"/>
            <a:ext cx="360485" cy="37258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537797-98DE-4ABC-9256-A0F834964B56}"/>
              </a:ext>
            </a:extLst>
          </p:cNvPr>
          <p:cNvSpPr txBox="1"/>
          <p:nvPr/>
        </p:nvSpPr>
        <p:spPr>
          <a:xfrm>
            <a:off x="1390311" y="3270947"/>
            <a:ext cx="6659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9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07B9F78-94AD-4A50-843B-33820657B67D}"/>
              </a:ext>
            </a:extLst>
          </p:cNvPr>
          <p:cNvSpPr/>
          <p:nvPr/>
        </p:nvSpPr>
        <p:spPr>
          <a:xfrm>
            <a:off x="1813652" y="3596579"/>
            <a:ext cx="662444" cy="68993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30EB011-94BE-4C37-95C0-08C2EEF25CDF}"/>
              </a:ext>
            </a:extLst>
          </p:cNvPr>
          <p:cNvSpPr txBox="1"/>
          <p:nvPr/>
        </p:nvSpPr>
        <p:spPr>
          <a:xfrm>
            <a:off x="1821865" y="3785168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3D955C9-E803-4938-B671-DFD8619B97EA}"/>
              </a:ext>
            </a:extLst>
          </p:cNvPr>
          <p:cNvSpPr/>
          <p:nvPr/>
        </p:nvSpPr>
        <p:spPr>
          <a:xfrm>
            <a:off x="3389674" y="3508499"/>
            <a:ext cx="690838" cy="68930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7E6547-E9C8-4CBF-B20A-E7726D37C11D}"/>
              </a:ext>
            </a:extLst>
          </p:cNvPr>
          <p:cNvSpPr txBox="1"/>
          <p:nvPr/>
        </p:nvSpPr>
        <p:spPr>
          <a:xfrm>
            <a:off x="3403873" y="3688810"/>
            <a:ext cx="96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127A07B-8EFF-4844-9390-141DCD6AB756}"/>
              </a:ext>
            </a:extLst>
          </p:cNvPr>
          <p:cNvSpPr/>
          <p:nvPr/>
        </p:nvSpPr>
        <p:spPr>
          <a:xfrm>
            <a:off x="3542283" y="2252186"/>
            <a:ext cx="628347" cy="1162994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5D2E043-5FC9-450E-8471-7375F7137587}"/>
              </a:ext>
            </a:extLst>
          </p:cNvPr>
          <p:cNvSpPr txBox="1"/>
          <p:nvPr/>
        </p:nvSpPr>
        <p:spPr>
          <a:xfrm>
            <a:off x="3704004" y="2383951"/>
            <a:ext cx="410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423199A-F7F0-4D90-9C58-6993E3520C1F}"/>
              </a:ext>
            </a:extLst>
          </p:cNvPr>
          <p:cNvSpPr/>
          <p:nvPr/>
        </p:nvSpPr>
        <p:spPr>
          <a:xfrm>
            <a:off x="4217493" y="1587616"/>
            <a:ext cx="859878" cy="822076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AF570E4-B5B9-46C4-8191-C934DDA63B94}"/>
              </a:ext>
            </a:extLst>
          </p:cNvPr>
          <p:cNvSpPr txBox="1"/>
          <p:nvPr/>
        </p:nvSpPr>
        <p:spPr>
          <a:xfrm>
            <a:off x="4316073" y="1885153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20D2590-7DDF-4213-9B22-C443A1558CE8}"/>
              </a:ext>
            </a:extLst>
          </p:cNvPr>
          <p:cNvSpPr/>
          <p:nvPr/>
        </p:nvSpPr>
        <p:spPr>
          <a:xfrm>
            <a:off x="5550958" y="1498464"/>
            <a:ext cx="591589" cy="634937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D763E6-D600-47AB-B2DF-B7B4BD21EC29}"/>
              </a:ext>
            </a:extLst>
          </p:cNvPr>
          <p:cNvSpPr txBox="1"/>
          <p:nvPr/>
        </p:nvSpPr>
        <p:spPr>
          <a:xfrm>
            <a:off x="5550958" y="1709432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7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2204564-4109-49BF-A1E8-BA368E528508}"/>
              </a:ext>
            </a:extLst>
          </p:cNvPr>
          <p:cNvSpPr/>
          <p:nvPr/>
        </p:nvSpPr>
        <p:spPr>
          <a:xfrm>
            <a:off x="5698119" y="2466455"/>
            <a:ext cx="815753" cy="1080561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A1305A0-02ED-47B5-A0C1-585657AD37B9}"/>
              </a:ext>
            </a:extLst>
          </p:cNvPr>
          <p:cNvSpPr txBox="1"/>
          <p:nvPr/>
        </p:nvSpPr>
        <p:spPr>
          <a:xfrm>
            <a:off x="5760208" y="2898390"/>
            <a:ext cx="66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8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C9A5715-367E-4CD0-B17E-298228E2D2A7}"/>
              </a:ext>
            </a:extLst>
          </p:cNvPr>
          <p:cNvSpPr/>
          <p:nvPr/>
        </p:nvSpPr>
        <p:spPr>
          <a:xfrm>
            <a:off x="6992573" y="1407554"/>
            <a:ext cx="714675" cy="725122"/>
          </a:xfrm>
          <a:prstGeom prst="rect">
            <a:avLst/>
          </a:prstGeom>
          <a:solidFill>
            <a:srgbClr val="00B0F0">
              <a:alpha val="33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744B1F4-43AF-4253-AD1F-0560B058A50D}"/>
              </a:ext>
            </a:extLst>
          </p:cNvPr>
          <p:cNvSpPr txBox="1"/>
          <p:nvPr/>
        </p:nvSpPr>
        <p:spPr>
          <a:xfrm>
            <a:off x="6992573" y="1600838"/>
            <a:ext cx="964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구역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ADDE02-060C-411D-A66C-C37AB1C863A7}"/>
              </a:ext>
            </a:extLst>
          </p:cNvPr>
          <p:cNvSpPr txBox="1"/>
          <p:nvPr/>
        </p:nvSpPr>
        <p:spPr>
          <a:xfrm>
            <a:off x="7830502" y="1343350"/>
            <a:ext cx="3579697" cy="88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구역에서 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구역으로 뗏목을 타고 이동한다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물속에서 몬스터가 튀어나와 뗏목에 올라와 전투가</a:t>
            </a:r>
            <a:endParaRPr lang="en-US" altLang="ko-KR" sz="1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벌어진다</a:t>
            </a:r>
            <a:r>
              <a:rPr lang="en-US" altLang="ko-KR" sz="1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5F85CFB-7ADB-421E-B45E-F26B91158AAC}"/>
              </a:ext>
            </a:extLst>
          </p:cNvPr>
          <p:cNvSpPr/>
          <p:nvPr/>
        </p:nvSpPr>
        <p:spPr>
          <a:xfrm>
            <a:off x="6893190" y="1341256"/>
            <a:ext cx="4563207" cy="889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0749403-8310-4DFA-A3B2-6579C5D82609}"/>
              </a:ext>
            </a:extLst>
          </p:cNvPr>
          <p:cNvCxnSpPr/>
          <p:nvPr/>
        </p:nvCxnSpPr>
        <p:spPr>
          <a:xfrm>
            <a:off x="6758554" y="5520044"/>
            <a:ext cx="45366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1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34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9527" y="411203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플레이어 공격 시스템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8C73B5-1F27-4F50-8D1B-25F9C32BF32F}"/>
              </a:ext>
            </a:extLst>
          </p:cNvPr>
          <p:cNvSpPr/>
          <p:nvPr/>
        </p:nvSpPr>
        <p:spPr>
          <a:xfrm>
            <a:off x="4359595" y="3378200"/>
            <a:ext cx="1504800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일반 공격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481520-0843-4A9E-A805-BBDC4F64D824}"/>
              </a:ext>
            </a:extLst>
          </p:cNvPr>
          <p:cNvSpPr/>
          <p:nvPr/>
        </p:nvSpPr>
        <p:spPr>
          <a:xfrm>
            <a:off x="6450199" y="3378200"/>
            <a:ext cx="2187753" cy="475022"/>
          </a:xfrm>
          <a:prstGeom prst="rect">
            <a:avLst/>
          </a:prstGeom>
          <a:solidFill>
            <a:srgbClr val="8FDAF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스킬 게이지 증가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148F70-3A12-4499-903A-543B215CA076}"/>
              </a:ext>
            </a:extLst>
          </p:cNvPr>
          <p:cNvSpPr/>
          <p:nvPr/>
        </p:nvSpPr>
        <p:spPr>
          <a:xfrm>
            <a:off x="9223756" y="3378200"/>
            <a:ext cx="1506241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스킬 사용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0D4D4C-D3CB-4EF4-AA49-A4D9E31C34B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864395" y="3615711"/>
            <a:ext cx="58580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52E71A5-AEED-4141-B901-46701D4C21D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8637952" y="3615711"/>
            <a:ext cx="58580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0">
            <a:extLst>
              <a:ext uri="{FF2B5EF4-FFF2-40B4-BE49-F238E27FC236}">
                <a16:creationId xmlns:a16="http://schemas.microsoft.com/office/drawing/2014/main" id="{E12224BE-3968-482B-BCE4-BDC5E90DC181}"/>
              </a:ext>
            </a:extLst>
          </p:cNvPr>
          <p:cNvCxnSpPr>
            <a:cxnSpLocks/>
            <a:stCxn id="15" idx="2"/>
            <a:endCxn id="10" idx="2"/>
          </p:cNvCxnSpPr>
          <p:nvPr/>
        </p:nvCxnSpPr>
        <p:spPr>
          <a:xfrm rot="5400000">
            <a:off x="7544436" y="1420781"/>
            <a:ext cx="12700" cy="4864882"/>
          </a:xfrm>
          <a:prstGeom prst="bentConnector3">
            <a:avLst>
              <a:gd name="adj1" fmla="val 4533339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E1C936-C001-4446-A3C1-B29C870D785A}"/>
              </a:ext>
            </a:extLst>
          </p:cNvPr>
          <p:cNvGrpSpPr/>
          <p:nvPr/>
        </p:nvGrpSpPr>
        <p:grpSpPr>
          <a:xfrm>
            <a:off x="1462003" y="2418735"/>
            <a:ext cx="2400303" cy="2400303"/>
            <a:chOff x="2696467" y="1523996"/>
            <a:chExt cx="2400303" cy="240030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7419F32-F887-400E-BC16-577531FF446F}"/>
                </a:ext>
              </a:extLst>
            </p:cNvPr>
            <p:cNvSpPr/>
            <p:nvPr/>
          </p:nvSpPr>
          <p:spPr>
            <a:xfrm>
              <a:off x="2696467" y="1523996"/>
              <a:ext cx="2400303" cy="24003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7C9C732-9A5D-4186-8A01-7C9E6D03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296" y="1971825"/>
              <a:ext cx="1504645" cy="150464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8A480B2-B600-4DCB-BFB5-90B41DFA74FA}"/>
              </a:ext>
            </a:extLst>
          </p:cNvPr>
          <p:cNvSpPr txBox="1"/>
          <p:nvPr/>
        </p:nvSpPr>
        <p:spPr>
          <a:xfrm>
            <a:off x="1565107" y="4843728"/>
            <a:ext cx="219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공격 액션</a:t>
            </a:r>
            <a:endParaRPr lang="ko-KR" altLang="en-US" sz="2800" spc="-150" dirty="0">
              <a:solidFill>
                <a:schemeClr val="accent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38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34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E31EF78-1E45-468B-A045-DADCCFDA2907}"/>
              </a:ext>
            </a:extLst>
          </p:cNvPr>
          <p:cNvSpPr/>
          <p:nvPr/>
        </p:nvSpPr>
        <p:spPr>
          <a:xfrm>
            <a:off x="4390328" y="2595782"/>
            <a:ext cx="719132" cy="511804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5935FDA-1DC6-49FD-942E-AD463DBEB830}"/>
              </a:ext>
            </a:extLst>
          </p:cNvPr>
          <p:cNvSpPr/>
          <p:nvPr/>
        </p:nvSpPr>
        <p:spPr>
          <a:xfrm>
            <a:off x="7082541" y="2595782"/>
            <a:ext cx="753694" cy="511804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/>
          </a:p>
        </p:txBody>
      </p:sp>
      <p:pic>
        <p:nvPicPr>
          <p:cNvPr id="14" name="Picture 2" descr="이미지">
            <a:extLst>
              <a:ext uri="{FF2B5EF4-FFF2-40B4-BE49-F238E27FC236}">
                <a16:creationId xmlns:a16="http://schemas.microsoft.com/office/drawing/2014/main" id="{7A818B80-5DD1-4920-8B90-3422CEC8B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8" t="78440" r="51116" b="7390"/>
          <a:stretch/>
        </p:blipFill>
        <p:spPr bwMode="auto">
          <a:xfrm>
            <a:off x="2451809" y="1912419"/>
            <a:ext cx="1903957" cy="1878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이미지">
            <a:extLst>
              <a:ext uri="{FF2B5EF4-FFF2-40B4-BE49-F238E27FC236}">
                <a16:creationId xmlns:a16="http://schemas.microsoft.com/office/drawing/2014/main" id="{603BE8DB-BC58-4F51-AEB0-C95CE0D86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t="923" r="51263" b="84907"/>
          <a:stretch/>
        </p:blipFill>
        <p:spPr bwMode="auto">
          <a:xfrm>
            <a:off x="5144022" y="1912419"/>
            <a:ext cx="1903957" cy="1878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이미지">
            <a:extLst>
              <a:ext uri="{FF2B5EF4-FFF2-40B4-BE49-F238E27FC236}">
                <a16:creationId xmlns:a16="http://schemas.microsoft.com/office/drawing/2014/main" id="{0987358A-541C-4203-A2BB-0635D2A4C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16027" r="75912" b="69803"/>
          <a:stretch/>
        </p:blipFill>
        <p:spPr bwMode="auto">
          <a:xfrm>
            <a:off x="7836235" y="1912419"/>
            <a:ext cx="1903957" cy="1878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10E4E2-4D68-4E28-A824-D8E3C0729B03}"/>
              </a:ext>
            </a:extLst>
          </p:cNvPr>
          <p:cNvSpPr txBox="1"/>
          <p:nvPr/>
        </p:nvSpPr>
        <p:spPr>
          <a:xfrm>
            <a:off x="1603420" y="4332399"/>
            <a:ext cx="8985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ysClr val="windowText" lastClr="0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공격 버튼을 연타하면</a:t>
            </a:r>
            <a:r>
              <a:rPr lang="en-US" altLang="ko-KR" sz="4000" spc="-150" dirty="0">
                <a:solidFill>
                  <a:sysClr val="windowText" lastClr="0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,</a:t>
            </a:r>
            <a:r>
              <a:rPr lang="ko-KR" altLang="en-US" sz="4000" spc="-150" dirty="0">
                <a:solidFill>
                  <a:sysClr val="windowText" lastClr="0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r>
              <a:rPr lang="en-US" altLang="ko-KR" sz="4000" spc="-150" dirty="0">
                <a:solidFill>
                  <a:srgbClr val="21538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3</a:t>
            </a:r>
            <a:r>
              <a:rPr lang="ko-KR" altLang="en-US" sz="4000" spc="-150" dirty="0">
                <a:solidFill>
                  <a:srgbClr val="21538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단공격</a:t>
            </a:r>
            <a:r>
              <a:rPr lang="ko-KR" altLang="en-US" sz="4000" spc="-150" dirty="0">
                <a:solidFill>
                  <a:sysClr val="windowText" lastClr="0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을 시전한다</a:t>
            </a:r>
            <a:r>
              <a:rPr lang="en-US" altLang="ko-KR" sz="4000" spc="-150" dirty="0">
                <a:solidFill>
                  <a:sysClr val="windowText" lastClr="0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.</a:t>
            </a:r>
          </a:p>
          <a:p>
            <a:pPr algn="ctr"/>
            <a:r>
              <a:rPr lang="ko-KR" altLang="en-US" sz="4000" spc="-150" dirty="0">
                <a:solidFill>
                  <a:sysClr val="windowText" lastClr="0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공격할 시 </a:t>
            </a:r>
            <a:r>
              <a:rPr lang="ko-KR" altLang="en-US" sz="4000" spc="-150" dirty="0" err="1">
                <a:solidFill>
                  <a:srgbClr val="00B0F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스테미나</a:t>
            </a:r>
            <a:r>
              <a:rPr lang="ko-KR" altLang="en-US" sz="4000" spc="-150" dirty="0" err="1">
                <a:solidFill>
                  <a:sysClr val="windowText" lastClr="0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가</a:t>
            </a:r>
            <a:r>
              <a:rPr lang="ko-KR" altLang="en-US" sz="4000" spc="-150" dirty="0">
                <a:solidFill>
                  <a:sysClr val="windowText" lastClr="0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소모된다</a:t>
            </a:r>
            <a:r>
              <a:rPr lang="en-US" altLang="ko-KR" sz="4000" spc="-150" dirty="0">
                <a:solidFill>
                  <a:sysClr val="windowText" lastClr="0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.</a:t>
            </a:r>
            <a:br>
              <a:rPr lang="en-US" altLang="ko-KR" sz="4000" spc="-150" dirty="0">
                <a:solidFill>
                  <a:sysClr val="windowText" lastClr="000000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</a:br>
            <a:endParaRPr lang="en-US" altLang="ko-KR" sz="4000" spc="-150" dirty="0">
              <a:solidFill>
                <a:sysClr val="windowText" lastClr="000000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3CFE61-BFB7-4A8D-AF3C-A57AE604858D}"/>
              </a:ext>
            </a:extLst>
          </p:cNvPr>
          <p:cNvSpPr txBox="1"/>
          <p:nvPr/>
        </p:nvSpPr>
        <p:spPr>
          <a:xfrm>
            <a:off x="3302000" y="5729729"/>
            <a:ext cx="5588000" cy="549757"/>
          </a:xfrm>
          <a:prstGeom prst="rect">
            <a:avLst/>
          </a:prstGeom>
          <a:solidFill>
            <a:schemeClr val="bg1"/>
          </a:solidFill>
        </p:spPr>
        <p:txBody>
          <a:bodyPr wrap="square" bIns="72000" rtlCol="0">
            <a:spAutoFit/>
          </a:bodyPr>
          <a:lstStyle/>
          <a:p>
            <a:pPr algn="ctr"/>
            <a:r>
              <a:rPr lang="en-US" altLang="ko-KR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(</a:t>
            </a:r>
            <a:r>
              <a:rPr lang="ko-KR" altLang="en-US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적에게 공격 </a:t>
            </a:r>
            <a:r>
              <a:rPr lang="ko-KR" altLang="en-US" sz="2800" spc="-150" dirty="0" err="1">
                <a:latin typeface="a아시아헤드4" panose="02020600000000000000" pitchFamily="18" charset="-127"/>
                <a:ea typeface="a아시아헤드4" panose="02020600000000000000" pitchFamily="18" charset="-127"/>
              </a:rPr>
              <a:t>적중시</a:t>
            </a:r>
            <a:r>
              <a:rPr lang="en-US" altLang="ko-KR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,</a:t>
            </a:r>
            <a:r>
              <a:rPr lang="ko-KR" altLang="en-US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r>
              <a:rPr lang="ko-KR" altLang="en-US" sz="2800" spc="-150" dirty="0">
                <a:solidFill>
                  <a:srgbClr val="21538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스킬 게이지 충전</a:t>
            </a:r>
            <a:r>
              <a:rPr lang="ko-KR" altLang="en-US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됨</a:t>
            </a:r>
            <a:r>
              <a:rPr lang="en-US" altLang="ko-KR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434206-2CC6-4717-A4F1-5CAA37D6949B}"/>
              </a:ext>
            </a:extLst>
          </p:cNvPr>
          <p:cNvSpPr txBox="1"/>
          <p:nvPr/>
        </p:nvSpPr>
        <p:spPr>
          <a:xfrm>
            <a:off x="489527" y="411203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플레이어 공격 시스템</a:t>
            </a:r>
          </a:p>
        </p:txBody>
      </p:sp>
    </p:spTree>
    <p:extLst>
      <p:ext uri="{BB962C8B-B14F-4D97-AF65-F5344CB8AC3E}">
        <p14:creationId xmlns:p14="http://schemas.microsoft.com/office/powerpoint/2010/main" val="118978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30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34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79FC780-8540-41B7-8C7B-ABC7297A06B9}"/>
              </a:ext>
            </a:extLst>
          </p:cNvPr>
          <p:cNvGrpSpPr/>
          <p:nvPr/>
        </p:nvGrpSpPr>
        <p:grpSpPr>
          <a:xfrm>
            <a:off x="1018386" y="1511869"/>
            <a:ext cx="3844139" cy="4115188"/>
            <a:chOff x="1018386" y="1511869"/>
            <a:chExt cx="3844139" cy="4115188"/>
          </a:xfrm>
        </p:grpSpPr>
        <p:pic>
          <p:nvPicPr>
            <p:cNvPr id="20" name="Picture 2" descr="pixel output : Photo | Pixel art characters, Pixel art design, Pixel art  games">
              <a:extLst>
                <a:ext uri="{FF2B5EF4-FFF2-40B4-BE49-F238E27FC236}">
                  <a16:creationId xmlns:a16="http://schemas.microsoft.com/office/drawing/2014/main" id="{D69FAE6B-A621-4F3A-A2F9-C4829535E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386" y="1511869"/>
              <a:ext cx="3844139" cy="383426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D6565C9-2924-42CA-8461-F3DA0B2748A1}"/>
                </a:ext>
              </a:extLst>
            </p:cNvPr>
            <p:cNvSpPr/>
            <p:nvPr/>
          </p:nvSpPr>
          <p:spPr>
            <a:xfrm>
              <a:off x="1355642" y="5103837"/>
              <a:ext cx="3169626" cy="52322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스킬  </a:t>
              </a:r>
              <a:r>
                <a:rPr lang="en-US" altLang="ko-KR" sz="2400" spc="-150" dirty="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1 </a:t>
              </a:r>
              <a:r>
                <a:rPr lang="ko-KR" altLang="en-US" sz="2400" spc="-150" dirty="0" err="1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ㅣ</a:t>
              </a:r>
              <a:r>
                <a:rPr lang="ko-KR" altLang="en-US" sz="2400" spc="-150" dirty="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 </a:t>
              </a:r>
              <a:r>
                <a:rPr lang="ko-KR" altLang="en-US" sz="2400" spc="-150" dirty="0">
                  <a:solidFill>
                    <a:srgbClr val="45C1F5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휩쓸어 베기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B87D96-32D5-49D6-B139-0E00A7350CFC}"/>
              </a:ext>
            </a:extLst>
          </p:cNvPr>
          <p:cNvSpPr txBox="1"/>
          <p:nvPr/>
        </p:nvSpPr>
        <p:spPr>
          <a:xfrm>
            <a:off x="5414029" y="2802487"/>
            <a:ext cx="538019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solidFill>
                  <a:srgbClr val="21538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다수의 몬스터를 공격</a:t>
            </a:r>
            <a:r>
              <a:rPr lang="ko-KR" altLang="en-US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하는</a:t>
            </a:r>
            <a:r>
              <a:rPr lang="ko-KR" altLang="en-US" sz="3200" spc="-150" dirty="0">
                <a:solidFill>
                  <a:srgbClr val="21538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</a:t>
            </a:r>
            <a:r>
              <a:rPr lang="ko-KR" altLang="en-US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스킬</a:t>
            </a: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77AB0D-E688-493D-81B1-17536906C0F7}"/>
              </a:ext>
            </a:extLst>
          </p:cNvPr>
          <p:cNvSpPr txBox="1"/>
          <p:nvPr/>
        </p:nvSpPr>
        <p:spPr>
          <a:xfrm>
            <a:off x="5579475" y="3443647"/>
            <a:ext cx="563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공격범위 내에 있는 다수의 적에게 대미지를 입힌다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0F682-8389-4400-8488-B1BE2658F09C}"/>
              </a:ext>
            </a:extLst>
          </p:cNvPr>
          <p:cNvSpPr txBox="1"/>
          <p:nvPr/>
        </p:nvSpPr>
        <p:spPr>
          <a:xfrm>
            <a:off x="5646903" y="3581038"/>
            <a:ext cx="563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공격범위 내에 있는 다수의 적에게 대미지를 입힌다</a:t>
            </a:r>
            <a: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12A406-2C59-4459-A38F-93B275B7AA1C}"/>
              </a:ext>
            </a:extLst>
          </p:cNvPr>
          <p:cNvSpPr txBox="1"/>
          <p:nvPr/>
        </p:nvSpPr>
        <p:spPr>
          <a:xfrm>
            <a:off x="489527" y="411203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플레이어 공격 시스템</a:t>
            </a:r>
          </a:p>
        </p:txBody>
      </p:sp>
    </p:spTree>
    <p:extLst>
      <p:ext uri="{BB962C8B-B14F-4D97-AF65-F5344CB8AC3E}">
        <p14:creationId xmlns:p14="http://schemas.microsoft.com/office/powerpoint/2010/main" val="408996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2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34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77AB0D-E688-493D-81B1-17536906C0F7}"/>
              </a:ext>
            </a:extLst>
          </p:cNvPr>
          <p:cNvSpPr txBox="1"/>
          <p:nvPr/>
        </p:nvSpPr>
        <p:spPr>
          <a:xfrm>
            <a:off x="5579475" y="3443647"/>
            <a:ext cx="563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공격범위 내에 있는 다수의 적에게 대미지를 입힌다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EF46A-B1D5-44D4-A562-F8FF3AAA4D30}"/>
              </a:ext>
            </a:extLst>
          </p:cNvPr>
          <p:cNvSpPr txBox="1"/>
          <p:nvPr/>
        </p:nvSpPr>
        <p:spPr>
          <a:xfrm>
            <a:off x="5414029" y="2802487"/>
            <a:ext cx="538019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정면으로 </a:t>
            </a:r>
            <a:r>
              <a:rPr lang="ko-KR" altLang="en-US" sz="3200" spc="-150" dirty="0">
                <a:solidFill>
                  <a:srgbClr val="21538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빠르게 이동</a:t>
            </a:r>
            <a:r>
              <a:rPr lang="ko-KR" altLang="en-US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하는 스킬</a:t>
            </a: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3C321-E65D-4AB4-B99C-AFAE39114FDC}"/>
              </a:ext>
            </a:extLst>
          </p:cNvPr>
          <p:cNvSpPr txBox="1"/>
          <p:nvPr/>
        </p:nvSpPr>
        <p:spPr>
          <a:xfrm>
            <a:off x="5579475" y="3443647"/>
            <a:ext cx="563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이동 경로에 있는 적에게 대미지를 입힌다</a:t>
            </a:r>
            <a: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pic>
        <p:nvPicPr>
          <p:cNvPr id="17" name="Picture 6" descr="유포터블 작품 움짤 몇개 만들어옴-[귀멸의 칼날] 갤러리 커뮤니티 포털 -디시인사이드">
            <a:extLst>
              <a:ext uri="{FF2B5EF4-FFF2-40B4-BE49-F238E27FC236}">
                <a16:creationId xmlns:a16="http://schemas.microsoft.com/office/drawing/2014/main" id="{328E85A7-4C90-406C-9B0B-223861A99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35228"/>
          <a:stretch/>
        </p:blipFill>
        <p:spPr bwMode="auto">
          <a:xfrm>
            <a:off x="1018386" y="1511869"/>
            <a:ext cx="3844139" cy="3834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4D6B454-AA05-41A2-91B1-2644950FFEA2}"/>
              </a:ext>
            </a:extLst>
          </p:cNvPr>
          <p:cNvSpPr/>
          <p:nvPr/>
        </p:nvSpPr>
        <p:spPr>
          <a:xfrm>
            <a:off x="1355642" y="5103837"/>
            <a:ext cx="3169626" cy="52322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스킬  </a:t>
            </a:r>
            <a:r>
              <a:rPr lang="en-US" altLang="ko-KR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2 </a:t>
            </a:r>
            <a:r>
              <a:rPr lang="ko-KR" altLang="en-US" sz="2400" spc="-150" dirty="0" err="1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ㅣ</a:t>
            </a:r>
            <a:r>
              <a:rPr lang="ko-KR" altLang="en-US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 </a:t>
            </a:r>
            <a:r>
              <a:rPr lang="ko-KR" altLang="en-US" sz="2400" spc="-150" dirty="0">
                <a:solidFill>
                  <a:srgbClr val="45C1F5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전광 석화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DD86A4-73E1-4195-87E8-94B49B3B2690}"/>
              </a:ext>
            </a:extLst>
          </p:cNvPr>
          <p:cNvSpPr txBox="1"/>
          <p:nvPr/>
        </p:nvSpPr>
        <p:spPr>
          <a:xfrm>
            <a:off x="489527" y="411203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플레이어 공격 시스템</a:t>
            </a:r>
          </a:p>
        </p:txBody>
      </p:sp>
    </p:spTree>
    <p:extLst>
      <p:ext uri="{BB962C8B-B14F-4D97-AF65-F5344CB8AC3E}">
        <p14:creationId xmlns:p14="http://schemas.microsoft.com/office/powerpoint/2010/main" val="306410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34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77AB0D-E688-493D-81B1-17536906C0F7}"/>
              </a:ext>
            </a:extLst>
          </p:cNvPr>
          <p:cNvSpPr txBox="1"/>
          <p:nvPr/>
        </p:nvSpPr>
        <p:spPr>
          <a:xfrm>
            <a:off x="5579475" y="3443647"/>
            <a:ext cx="5636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공격범위 내에 있는 다수의 적에게 대미지를 입힌다</a:t>
            </a:r>
            <a:r>
              <a:rPr lang="en-US" altLang="ko-KR" sz="2000" spc="-100" dirty="0">
                <a:solidFill>
                  <a:schemeClr val="bg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solidFill>
                <a:schemeClr val="bg1"/>
              </a:solidFill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EF46A-B1D5-44D4-A562-F8FF3AAA4D30}"/>
              </a:ext>
            </a:extLst>
          </p:cNvPr>
          <p:cNvSpPr txBox="1"/>
          <p:nvPr/>
        </p:nvSpPr>
        <p:spPr>
          <a:xfrm>
            <a:off x="5414029" y="2802487"/>
            <a:ext cx="5380198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아직 결정하는 중입니다</a:t>
            </a: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4D6B454-AA05-41A2-91B1-2644950FFEA2}"/>
              </a:ext>
            </a:extLst>
          </p:cNvPr>
          <p:cNvSpPr/>
          <p:nvPr/>
        </p:nvSpPr>
        <p:spPr>
          <a:xfrm>
            <a:off x="1355642" y="5103837"/>
            <a:ext cx="3169626" cy="52322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스킬  </a:t>
            </a:r>
            <a:r>
              <a:rPr lang="en-US" altLang="ko-KR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3 </a:t>
            </a:r>
            <a:r>
              <a:rPr lang="ko-KR" altLang="en-US" sz="2400" spc="-150" dirty="0" err="1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ㅣ</a:t>
            </a:r>
            <a:r>
              <a:rPr lang="ko-KR" altLang="en-US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 </a:t>
            </a:r>
            <a:r>
              <a:rPr lang="en-US" altLang="ko-KR" sz="2400" spc="-150" dirty="0">
                <a:solidFill>
                  <a:srgbClr val="45C1F5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????</a:t>
            </a:r>
            <a:endParaRPr lang="ko-KR" altLang="en-US" sz="2400" spc="-150" dirty="0">
              <a:solidFill>
                <a:srgbClr val="45C1F5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C529E-F729-474B-BEBB-29CD95173B19}"/>
              </a:ext>
            </a:extLst>
          </p:cNvPr>
          <p:cNvSpPr txBox="1"/>
          <p:nvPr/>
        </p:nvSpPr>
        <p:spPr>
          <a:xfrm>
            <a:off x="489527" y="411203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플레이어 공격 시스템</a:t>
            </a:r>
          </a:p>
        </p:txBody>
      </p:sp>
    </p:spTree>
    <p:extLst>
      <p:ext uri="{BB962C8B-B14F-4D97-AF65-F5344CB8AC3E}">
        <p14:creationId xmlns:p14="http://schemas.microsoft.com/office/powerpoint/2010/main" val="233263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34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A480B2-B600-4DCB-BFB5-90B41DFA74FA}"/>
              </a:ext>
            </a:extLst>
          </p:cNvPr>
          <p:cNvSpPr txBox="1"/>
          <p:nvPr/>
        </p:nvSpPr>
        <p:spPr>
          <a:xfrm>
            <a:off x="1565107" y="4843728"/>
            <a:ext cx="219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공격 액션</a:t>
            </a:r>
            <a:endParaRPr lang="ko-KR" altLang="en-US" sz="2800" spc="-150" dirty="0">
              <a:solidFill>
                <a:schemeClr val="accent1"/>
              </a:solidFill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CC8F7D-8DD1-4E38-A779-7B20E61E8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03" y="2417006"/>
            <a:ext cx="2395936" cy="24020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73CE123-EB4F-4D8B-A6B0-0B73829E6AEE}"/>
              </a:ext>
            </a:extLst>
          </p:cNvPr>
          <p:cNvSpPr txBox="1"/>
          <p:nvPr/>
        </p:nvSpPr>
        <p:spPr>
          <a:xfrm>
            <a:off x="1565107" y="4843728"/>
            <a:ext cx="219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방어 액션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1E157C6-5D0F-46EA-8215-5615B83141D0}"/>
              </a:ext>
            </a:extLst>
          </p:cNvPr>
          <p:cNvSpPr/>
          <p:nvPr/>
        </p:nvSpPr>
        <p:spPr>
          <a:xfrm>
            <a:off x="4359595" y="2548617"/>
            <a:ext cx="1504800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회피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5C1418-E571-46FC-89BF-F9EE76A2681C}"/>
              </a:ext>
            </a:extLst>
          </p:cNvPr>
          <p:cNvSpPr/>
          <p:nvPr/>
        </p:nvSpPr>
        <p:spPr>
          <a:xfrm>
            <a:off x="6450199" y="2548617"/>
            <a:ext cx="2187753" cy="475022"/>
          </a:xfrm>
          <a:prstGeom prst="rect">
            <a:avLst/>
          </a:prstGeom>
          <a:solidFill>
            <a:srgbClr val="8FDAF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 err="1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스테미너</a:t>
            </a:r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 감소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289CE4C-DB58-4740-A362-C8D7E8AF1C2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5864395" y="2786128"/>
            <a:ext cx="58580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799BC8-D52F-4963-8CDB-6224C39A1950}"/>
              </a:ext>
            </a:extLst>
          </p:cNvPr>
          <p:cNvSpPr/>
          <p:nvPr/>
        </p:nvSpPr>
        <p:spPr>
          <a:xfrm>
            <a:off x="4359595" y="3377731"/>
            <a:ext cx="1504800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가드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6CEE46-52D6-4D64-80A8-F69A2881DE47}"/>
              </a:ext>
            </a:extLst>
          </p:cNvPr>
          <p:cNvSpPr/>
          <p:nvPr/>
        </p:nvSpPr>
        <p:spPr>
          <a:xfrm>
            <a:off x="6450199" y="3786357"/>
            <a:ext cx="2187753" cy="475022"/>
          </a:xfrm>
          <a:prstGeom prst="rect">
            <a:avLst/>
          </a:prstGeom>
          <a:solidFill>
            <a:srgbClr val="8FDAF9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균형 게이지 감소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F776AC-C112-4F2F-9D44-4490375FA90C}"/>
              </a:ext>
            </a:extLst>
          </p:cNvPr>
          <p:cNvSpPr/>
          <p:nvPr/>
        </p:nvSpPr>
        <p:spPr>
          <a:xfrm>
            <a:off x="9223756" y="3786357"/>
            <a:ext cx="1506241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기절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F5DC076-9AC7-4153-BFC5-4EF1A2BD426D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8637952" y="4023868"/>
            <a:ext cx="585804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93C2FA-40E0-4D56-8A5A-DFDF5C4914E9}"/>
              </a:ext>
            </a:extLst>
          </p:cNvPr>
          <p:cNvSpPr/>
          <p:nvPr/>
        </p:nvSpPr>
        <p:spPr>
          <a:xfrm>
            <a:off x="4359595" y="4212404"/>
            <a:ext cx="1504800" cy="475022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pc="-100" dirty="0">
                <a:solidFill>
                  <a:schemeClr val="tx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피격</a:t>
            </a:r>
          </a:p>
        </p:txBody>
      </p:sp>
      <p:cxnSp>
        <p:nvCxnSpPr>
          <p:cNvPr id="33" name="꺾인 연결선 19">
            <a:extLst>
              <a:ext uri="{FF2B5EF4-FFF2-40B4-BE49-F238E27FC236}">
                <a16:creationId xmlns:a16="http://schemas.microsoft.com/office/drawing/2014/main" id="{7689B93D-C125-4B9F-9545-93BF5234FB9B}"/>
              </a:ext>
            </a:extLst>
          </p:cNvPr>
          <p:cNvCxnSpPr>
            <a:cxnSpLocks/>
            <a:stCxn id="32" idx="3"/>
            <a:endCxn id="29" idx="1"/>
          </p:cNvCxnSpPr>
          <p:nvPr/>
        </p:nvCxnSpPr>
        <p:spPr>
          <a:xfrm flipV="1">
            <a:off x="5864395" y="4023868"/>
            <a:ext cx="585804" cy="426047"/>
          </a:xfrm>
          <a:prstGeom prst="bentConnector3">
            <a:avLst>
              <a:gd name="adj1" fmla="val 38076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19">
            <a:extLst>
              <a:ext uri="{FF2B5EF4-FFF2-40B4-BE49-F238E27FC236}">
                <a16:creationId xmlns:a16="http://schemas.microsoft.com/office/drawing/2014/main" id="{624210DA-DA87-4493-A2F2-4A8B8F309A72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5864395" y="3615242"/>
            <a:ext cx="585804" cy="408626"/>
          </a:xfrm>
          <a:prstGeom prst="bentConnector3">
            <a:avLst>
              <a:gd name="adj1" fmla="val 38076"/>
            </a:avLst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6A8F265-BF3A-47B3-957F-35A6D540B3FA}"/>
              </a:ext>
            </a:extLst>
          </p:cNvPr>
          <p:cNvSpPr txBox="1"/>
          <p:nvPr/>
        </p:nvSpPr>
        <p:spPr>
          <a:xfrm>
            <a:off x="489527" y="411203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플레이어 방어 시스템</a:t>
            </a:r>
          </a:p>
        </p:txBody>
      </p:sp>
    </p:spTree>
    <p:extLst>
      <p:ext uri="{BB962C8B-B14F-4D97-AF65-F5344CB8AC3E}">
        <p14:creationId xmlns:p14="http://schemas.microsoft.com/office/powerpoint/2010/main" val="186261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34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A8F265-BF3A-47B3-957F-35A6D540B3FA}"/>
              </a:ext>
            </a:extLst>
          </p:cNvPr>
          <p:cNvSpPr txBox="1"/>
          <p:nvPr/>
        </p:nvSpPr>
        <p:spPr>
          <a:xfrm>
            <a:off x="489527" y="411203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플레이어 방어 시스템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5606108-73C2-4368-BE0A-875C0B0B7768}"/>
              </a:ext>
            </a:extLst>
          </p:cNvPr>
          <p:cNvGrpSpPr/>
          <p:nvPr/>
        </p:nvGrpSpPr>
        <p:grpSpPr>
          <a:xfrm>
            <a:off x="654455" y="2157772"/>
            <a:ext cx="4572000" cy="2867228"/>
            <a:chOff x="654455" y="2157772"/>
            <a:chExt cx="4572000" cy="2867228"/>
          </a:xfrm>
        </p:grpSpPr>
        <p:pic>
          <p:nvPicPr>
            <p:cNvPr id="21" name="Picture 2" descr="CODE VEIN Game Xbox One Price in Pakistan - Homeshopping">
              <a:extLst>
                <a:ext uri="{FF2B5EF4-FFF2-40B4-BE49-F238E27FC236}">
                  <a16:creationId xmlns:a16="http://schemas.microsoft.com/office/drawing/2014/main" id="{AEC1A391-3D00-4445-B794-3898B5AA1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55" y="2157772"/>
              <a:ext cx="4572000" cy="25717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E158BFF-78E6-4BC7-B5CC-6E11706F8714}"/>
                </a:ext>
              </a:extLst>
            </p:cNvPr>
            <p:cNvSpPr/>
            <p:nvPr/>
          </p:nvSpPr>
          <p:spPr>
            <a:xfrm>
              <a:off x="1355642" y="4501780"/>
              <a:ext cx="3169626" cy="52322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 w="38100" cap="sq">
              <a:noFill/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ko-KR" altLang="en-US" sz="2400" spc="-150" dirty="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방어액션  </a:t>
              </a:r>
              <a:r>
                <a:rPr lang="en-US" altLang="ko-KR" sz="2400" spc="-150" dirty="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1 </a:t>
              </a:r>
              <a:r>
                <a:rPr lang="ko-KR" altLang="en-US" sz="2400" spc="-150" dirty="0" err="1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ㅣ</a:t>
              </a:r>
              <a:r>
                <a:rPr lang="ko-KR" altLang="en-US" sz="2400" spc="-150" dirty="0">
                  <a:solidFill>
                    <a:schemeClr val="bg1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  </a:t>
              </a:r>
              <a:r>
                <a:rPr lang="ko-KR" altLang="en-US" sz="2400" spc="-150" dirty="0">
                  <a:solidFill>
                    <a:srgbClr val="45C1F5"/>
                  </a:solidFill>
                  <a:latin typeface="a아시아헤드4" panose="02020600000000000000" pitchFamily="18" charset="-127"/>
                  <a:ea typeface="a아시아헤드4" panose="02020600000000000000" pitchFamily="18" charset="-127"/>
                </a:rPr>
                <a:t>회피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E5D3B00-5F81-4677-BA51-A69557C88982}"/>
              </a:ext>
            </a:extLst>
          </p:cNvPr>
          <p:cNvSpPr txBox="1"/>
          <p:nvPr/>
        </p:nvSpPr>
        <p:spPr>
          <a:xfrm>
            <a:off x="5414029" y="2802487"/>
            <a:ext cx="5636474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구르기로 </a:t>
            </a:r>
            <a:r>
              <a:rPr lang="ko-KR" altLang="en-US" sz="3200" spc="-150" dirty="0">
                <a:solidFill>
                  <a:srgbClr val="21538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공격을 회피</a:t>
            </a:r>
            <a:r>
              <a:rPr lang="ko-KR" altLang="en-US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하는 액션</a:t>
            </a: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DD6F68-9537-40E2-9F40-EFC54C341325}"/>
              </a:ext>
            </a:extLst>
          </p:cNvPr>
          <p:cNvSpPr txBox="1"/>
          <p:nvPr/>
        </p:nvSpPr>
        <p:spPr>
          <a:xfrm>
            <a:off x="5579475" y="3443647"/>
            <a:ext cx="6187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구르는 동안은 무적 판정을 받는다</a:t>
            </a:r>
            <a: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</a:p>
          <a:p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방향키를 </a:t>
            </a:r>
            <a:r>
              <a:rPr lang="ko-KR" altLang="en-US" sz="2000" spc="-100" dirty="0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누르는 방향</a:t>
            </a:r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으로 구르며</a:t>
            </a:r>
            <a: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,</a:t>
            </a:r>
          </a:p>
          <a:p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방향키를 </a:t>
            </a:r>
            <a:r>
              <a:rPr lang="ko-KR" altLang="en-US" sz="2000" spc="-100" dirty="0">
                <a:solidFill>
                  <a:srgbClr val="215381"/>
                </a:solidFill>
                <a:latin typeface="a아시아헤드2" panose="02020600000000000000" pitchFamily="18" charset="-127"/>
                <a:ea typeface="a아시아헤드2" panose="02020600000000000000" pitchFamily="18" charset="-127"/>
              </a:rPr>
              <a:t>안 눌렀을 경우</a:t>
            </a:r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는 정면으로 구른다</a:t>
            </a:r>
            <a: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  <a:endParaRPr lang="ko-KR" altLang="en-US" sz="2000" spc="-1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61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F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-9235"/>
            <a:ext cx="12192000" cy="905162"/>
          </a:xfrm>
          <a:prstGeom prst="rect">
            <a:avLst/>
          </a:prstGeom>
          <a:solidFill>
            <a:srgbClr val="2356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8344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9818"/>
            <a:ext cx="12192000" cy="588818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6364" y="274782"/>
            <a:ext cx="11499272" cy="6308436"/>
          </a:xfrm>
          <a:prstGeom prst="roundRect">
            <a:avLst>
              <a:gd name="adj" fmla="val 1547"/>
            </a:avLst>
          </a:prstGeom>
          <a:solidFill>
            <a:schemeClr val="bg1"/>
          </a:solidFill>
          <a:ln w="28575">
            <a:solidFill>
              <a:srgbClr val="183D5E"/>
            </a:solidFill>
          </a:ln>
          <a:effectLst>
            <a:outerShdw blurRad="88900" dir="24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A8F265-BF3A-47B3-957F-35A6D540B3FA}"/>
              </a:ext>
            </a:extLst>
          </p:cNvPr>
          <p:cNvSpPr txBox="1"/>
          <p:nvPr/>
        </p:nvSpPr>
        <p:spPr>
          <a:xfrm>
            <a:off x="489527" y="411203"/>
            <a:ext cx="3470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플레이어 방어 시스템</a:t>
            </a:r>
          </a:p>
        </p:txBody>
      </p:sp>
      <p:pic>
        <p:nvPicPr>
          <p:cNvPr id="14" name="Picture 4" descr="Code Vein Boss GIF - Code Vein Boss Queens Knight - Discover &amp;amp; Share GIFs">
            <a:extLst>
              <a:ext uri="{FF2B5EF4-FFF2-40B4-BE49-F238E27FC236}">
                <a16:creationId xmlns:a16="http://schemas.microsoft.com/office/drawing/2014/main" id="{FBEBA9B2-E2E4-46D7-860D-B0002D8D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55" y="2157772"/>
            <a:ext cx="4572000" cy="2571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580932-A343-492A-9595-CC442B7BD0AE}"/>
              </a:ext>
            </a:extLst>
          </p:cNvPr>
          <p:cNvSpPr txBox="1"/>
          <p:nvPr/>
        </p:nvSpPr>
        <p:spPr>
          <a:xfrm>
            <a:off x="5414029" y="2802487"/>
            <a:ext cx="5636474" cy="74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“</a:t>
            </a:r>
            <a:r>
              <a:rPr lang="ko-KR" altLang="en-US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방패로 </a:t>
            </a:r>
            <a:r>
              <a:rPr lang="ko-KR" altLang="en-US" sz="3200" spc="-150" dirty="0">
                <a:solidFill>
                  <a:srgbClr val="21538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공격을 막아내는 </a:t>
            </a:r>
            <a:r>
              <a:rPr lang="ko-KR" altLang="en-US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액션</a:t>
            </a:r>
            <a:r>
              <a:rPr lang="en-US" altLang="ko-KR" sz="3200" spc="-150" dirty="0">
                <a:latin typeface="a아시아헤드4" panose="02020600000000000000" pitchFamily="18" charset="-127"/>
                <a:ea typeface="a아시아헤드4" panose="02020600000000000000" pitchFamily="18" charset="-127"/>
              </a:rPr>
              <a:t>”</a:t>
            </a:r>
            <a:endParaRPr lang="ko-KR" altLang="en-US" sz="3200" spc="-150" dirty="0">
              <a:latin typeface="a아시아헤드4" panose="02020600000000000000" pitchFamily="18" charset="-127"/>
              <a:ea typeface="a아시아헤드4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47D721-C66E-48D9-AE75-A674059662CE}"/>
              </a:ext>
            </a:extLst>
          </p:cNvPr>
          <p:cNvSpPr txBox="1"/>
          <p:nvPr/>
        </p:nvSpPr>
        <p:spPr>
          <a:xfrm>
            <a:off x="5579475" y="3443647"/>
            <a:ext cx="6187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00" dirty="0" err="1">
                <a:latin typeface="a아시아헤드2" panose="02020600000000000000" pitchFamily="18" charset="-127"/>
                <a:ea typeface="a아시아헤드2" panose="02020600000000000000" pitchFamily="18" charset="-127"/>
              </a:rPr>
              <a:t>가드시</a:t>
            </a:r>
            <a: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 </a:t>
            </a:r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균형 게이지가 감소하며</a:t>
            </a:r>
            <a: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, </a:t>
            </a:r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게이지가 소진되면 넘어진다</a:t>
            </a:r>
            <a: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</a:t>
            </a:r>
          </a:p>
          <a:p>
            <a:r>
              <a:rPr lang="ko-KR" altLang="en-US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피격을 당할 경우에도 균형 게이지가 소모된다</a:t>
            </a:r>
            <a:r>
              <a:rPr lang="en-US" altLang="ko-KR" sz="2000" spc="-100" dirty="0">
                <a:latin typeface="a아시아헤드2" panose="02020600000000000000" pitchFamily="18" charset="-127"/>
                <a:ea typeface="a아시아헤드2" panose="02020600000000000000" pitchFamily="18" charset="-127"/>
              </a:rPr>
              <a:t>. </a:t>
            </a:r>
            <a:endParaRPr lang="ko-KR" altLang="en-US" sz="2000" spc="-100" dirty="0">
              <a:latin typeface="a아시아헤드2" panose="02020600000000000000" pitchFamily="18" charset="-127"/>
              <a:ea typeface="a아시아헤드2" panose="02020600000000000000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4ACF85-C0ED-414F-8BA5-78DF0957D2A7}"/>
              </a:ext>
            </a:extLst>
          </p:cNvPr>
          <p:cNvSpPr/>
          <p:nvPr/>
        </p:nvSpPr>
        <p:spPr>
          <a:xfrm>
            <a:off x="1355642" y="4501780"/>
            <a:ext cx="3169626" cy="52322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ctr"/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방어액션  </a:t>
            </a:r>
            <a:r>
              <a:rPr lang="en-US" altLang="ko-KR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2 </a:t>
            </a:r>
            <a:r>
              <a:rPr lang="ko-KR" altLang="en-US" sz="2400" spc="-150" dirty="0" err="1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ㅣ</a:t>
            </a:r>
            <a:r>
              <a:rPr lang="ko-KR" altLang="en-US" sz="2400" spc="-150" dirty="0">
                <a:solidFill>
                  <a:schemeClr val="bg1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  </a:t>
            </a:r>
            <a:r>
              <a:rPr lang="ko-KR" altLang="en-US" sz="2400" spc="-150" dirty="0">
                <a:solidFill>
                  <a:srgbClr val="45C1F5"/>
                </a:solidFill>
                <a:latin typeface="a아시아헤드4" panose="02020600000000000000" pitchFamily="18" charset="-127"/>
                <a:ea typeface="a아시아헤드4" panose="02020600000000000000" pitchFamily="18" charset="-127"/>
              </a:rPr>
              <a:t>가드</a:t>
            </a:r>
          </a:p>
        </p:txBody>
      </p:sp>
    </p:spTree>
    <p:extLst>
      <p:ext uri="{BB962C8B-B14F-4D97-AF65-F5344CB8AC3E}">
        <p14:creationId xmlns:p14="http://schemas.microsoft.com/office/powerpoint/2010/main" val="284725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406</Words>
  <Application>Microsoft Office PowerPoint</Application>
  <PresentationFormat>와이드스크린</PresentationFormat>
  <Paragraphs>95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a아시아헤드2</vt:lpstr>
      <vt:lpstr>a아시아헤드4</vt:lpstr>
      <vt:lpstr>a옛날사진관4</vt:lpstr>
      <vt:lpstr>CookieRunOTF Regular</vt:lpstr>
      <vt:lpstr>HY견고딕</vt:lpstr>
      <vt:lpstr>맑은 고딕</vt:lpstr>
      <vt:lpstr>함초롬돋움</vt:lpstr>
      <vt:lpstr>Arial</vt:lpstr>
      <vt:lpstr>Office 테마</vt:lpstr>
      <vt:lpstr>Hadas Fiesta 게임 제작 참고 자료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워프레임 경재 시스템 역기획</dc:title>
  <dc:creator>Windows User</dc:creator>
  <cp:lastModifiedBy>PC-12</cp:lastModifiedBy>
  <cp:revision>16</cp:revision>
  <dcterms:created xsi:type="dcterms:W3CDTF">2022-04-04T07:05:17Z</dcterms:created>
  <dcterms:modified xsi:type="dcterms:W3CDTF">2022-04-05T11:06:17Z</dcterms:modified>
</cp:coreProperties>
</file>